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2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465" r:id="rId21"/>
    <p:sldId id="464" r:id="rId22"/>
    <p:sldId id="479" r:id="rId23"/>
    <p:sldId id="446" r:id="rId24"/>
    <p:sldId id="647" r:id="rId25"/>
    <p:sldId id="648" r:id="rId26"/>
    <p:sldId id="649" r:id="rId27"/>
    <p:sldId id="651" r:id="rId28"/>
    <p:sldId id="652" r:id="rId29"/>
    <p:sldId id="734" r:id="rId30"/>
    <p:sldId id="653" r:id="rId31"/>
    <p:sldId id="654" r:id="rId32"/>
    <p:sldId id="442" r:id="rId33"/>
    <p:sldId id="634" r:id="rId34"/>
    <p:sldId id="635" r:id="rId35"/>
    <p:sldId id="636" r:id="rId36"/>
    <p:sldId id="751" r:id="rId37"/>
    <p:sldId id="481" r:id="rId38"/>
    <p:sldId id="483" r:id="rId39"/>
    <p:sldId id="482" r:id="rId40"/>
    <p:sldId id="480" r:id="rId41"/>
    <p:sldId id="485" r:id="rId42"/>
    <p:sldId id="625" r:id="rId43"/>
    <p:sldId id="626" r:id="rId44"/>
    <p:sldId id="627" r:id="rId45"/>
    <p:sldId id="628" r:id="rId46"/>
    <p:sldId id="629" r:id="rId47"/>
    <p:sldId id="630" r:id="rId48"/>
    <p:sldId id="655" r:id="rId49"/>
    <p:sldId id="656" r:id="rId50"/>
    <p:sldId id="657" r:id="rId51"/>
    <p:sldId id="660" r:id="rId52"/>
    <p:sldId id="754" r:id="rId53"/>
    <p:sldId id="659" r:id="rId54"/>
    <p:sldId id="661" r:id="rId55"/>
    <p:sldId id="662" r:id="rId56"/>
    <p:sldId id="508" r:id="rId57"/>
    <p:sldId id="690" r:id="rId58"/>
    <p:sldId id="689" r:id="rId59"/>
    <p:sldId id="691" r:id="rId60"/>
    <p:sldId id="693" r:id="rId61"/>
    <p:sldId id="694" r:id="rId62"/>
    <p:sldId id="695" r:id="rId63"/>
    <p:sldId id="760" r:id="rId64"/>
    <p:sldId id="510" r:id="rId65"/>
    <p:sldId id="513" r:id="rId66"/>
    <p:sldId id="512" r:id="rId67"/>
    <p:sldId id="511" r:id="rId68"/>
    <p:sldId id="439" r:id="rId69"/>
    <p:sldId id="301" r:id="rId70"/>
    <p:sldId id="317" r:id="rId71"/>
    <p:sldId id="316" r:id="rId72"/>
    <p:sldId id="259" r:id="rId73"/>
    <p:sldId id="315" r:id="rId74"/>
    <p:sldId id="260" r:id="rId75"/>
    <p:sldId id="266" r:id="rId76"/>
    <p:sldId id="261" r:id="rId77"/>
    <p:sldId id="262" r:id="rId78"/>
    <p:sldId id="263" r:id="rId79"/>
    <p:sldId id="264" r:id="rId80"/>
    <p:sldId id="265" r:id="rId81"/>
    <p:sldId id="267" r:id="rId82"/>
    <p:sldId id="268" r:id="rId83"/>
    <p:sldId id="269" r:id="rId84"/>
    <p:sldId id="310" r:id="rId85"/>
    <p:sldId id="735" r:id="rId86"/>
    <p:sldId id="737" r:id="rId87"/>
    <p:sldId id="736" r:id="rId88"/>
    <p:sldId id="738" r:id="rId89"/>
    <p:sldId id="271" r:id="rId90"/>
    <p:sldId id="272" r:id="rId91"/>
    <p:sldId id="273" r:id="rId92"/>
    <p:sldId id="274" r:id="rId93"/>
    <p:sldId id="305" r:id="rId94"/>
    <p:sldId id="281" r:id="rId95"/>
    <p:sldId id="282" r:id="rId96"/>
    <p:sldId id="284" r:id="rId97"/>
    <p:sldId id="285" r:id="rId98"/>
    <p:sldId id="286" r:id="rId99"/>
    <p:sldId id="287" r:id="rId100"/>
    <p:sldId id="289" r:id="rId101"/>
    <p:sldId id="290" r:id="rId102"/>
    <p:sldId id="291" r:id="rId103"/>
    <p:sldId id="293" r:id="rId104"/>
    <p:sldId id="294" r:id="rId105"/>
    <p:sldId id="297" r:id="rId106"/>
    <p:sldId id="303" r:id="rId107"/>
    <p:sldId id="304" r:id="rId108"/>
    <p:sldId id="298" r:id="rId109"/>
    <p:sldId id="299" r:id="rId110"/>
    <p:sldId id="300" r:id="rId111"/>
    <p:sldId id="302" r:id="rId112"/>
    <p:sldId id="333" r:id="rId113"/>
    <p:sldId id="334" r:id="rId114"/>
    <p:sldId id="327" r:id="rId115"/>
    <p:sldId id="332" r:id="rId116"/>
    <p:sldId id="331" r:id="rId117"/>
    <p:sldId id="330" r:id="rId118"/>
    <p:sldId id="329" r:id="rId119"/>
    <p:sldId id="328" r:id="rId120"/>
    <p:sldId id="319" r:id="rId121"/>
    <p:sldId id="326" r:id="rId122"/>
    <p:sldId id="325" r:id="rId123"/>
    <p:sldId id="324" r:id="rId124"/>
    <p:sldId id="323" r:id="rId125"/>
    <p:sldId id="663" r:id="rId126"/>
    <p:sldId id="321" r:id="rId127"/>
    <p:sldId id="320" r:id="rId128"/>
    <p:sldId id="322" r:id="rId129"/>
    <p:sldId id="664" r:id="rId130"/>
    <p:sldId id="335" r:id="rId131"/>
    <p:sldId id="339" r:id="rId132"/>
    <p:sldId id="338" r:id="rId133"/>
    <p:sldId id="340" r:id="rId134"/>
    <p:sldId id="341" r:id="rId135"/>
    <p:sldId id="342" r:id="rId136"/>
    <p:sldId id="343" r:id="rId137"/>
    <p:sldId id="344" r:id="rId138"/>
    <p:sldId id="345" r:id="rId139"/>
    <p:sldId id="349" r:id="rId140"/>
    <p:sldId id="352" r:id="rId141"/>
    <p:sldId id="350" r:id="rId142"/>
    <p:sldId id="347" r:id="rId143"/>
    <p:sldId id="351" r:id="rId144"/>
    <p:sldId id="353" r:id="rId145"/>
    <p:sldId id="348" r:id="rId146"/>
    <p:sldId id="354" r:id="rId147"/>
    <p:sldId id="355" r:id="rId148"/>
    <p:sldId id="337" r:id="rId149"/>
    <p:sldId id="756" r:id="rId150"/>
    <p:sldId id="755" r:id="rId151"/>
    <p:sldId id="356" r:id="rId152"/>
    <p:sldId id="362" r:id="rId153"/>
    <p:sldId id="361" r:id="rId154"/>
    <p:sldId id="357" r:id="rId155"/>
    <p:sldId id="358" r:id="rId156"/>
    <p:sldId id="359" r:id="rId157"/>
    <p:sldId id="363" r:id="rId158"/>
    <p:sldId id="364" r:id="rId159"/>
    <p:sldId id="365" r:id="rId160"/>
    <p:sldId id="366" r:id="rId161"/>
    <p:sldId id="367" r:id="rId162"/>
    <p:sldId id="368" r:id="rId163"/>
    <p:sldId id="369" r:id="rId164"/>
    <p:sldId id="370" r:id="rId165"/>
    <p:sldId id="371" r:id="rId166"/>
    <p:sldId id="372" r:id="rId167"/>
    <p:sldId id="373" r:id="rId168"/>
    <p:sldId id="380" r:id="rId169"/>
    <p:sldId id="518" r:id="rId170"/>
    <p:sldId id="709" r:id="rId171"/>
    <p:sldId id="665" r:id="rId172"/>
    <p:sldId id="666" r:id="rId173"/>
    <p:sldId id="667" r:id="rId174"/>
    <p:sldId id="381" r:id="rId175"/>
    <p:sldId id="382" r:id="rId176"/>
    <p:sldId id="669" r:id="rId177"/>
    <p:sldId id="385" r:id="rId178"/>
    <p:sldId id="423" r:id="rId179"/>
    <p:sldId id="422" r:id="rId180"/>
    <p:sldId id="425" r:id="rId181"/>
    <p:sldId id="418" r:id="rId182"/>
    <p:sldId id="523" r:id="rId183"/>
    <p:sldId id="524" r:id="rId184"/>
    <p:sldId id="526" r:id="rId185"/>
    <p:sldId id="527" r:id="rId186"/>
    <p:sldId id="528" r:id="rId187"/>
    <p:sldId id="529" r:id="rId188"/>
    <p:sldId id="531" r:id="rId189"/>
    <p:sldId id="530" r:id="rId190"/>
    <p:sldId id="740" r:id="rId191"/>
    <p:sldId id="670" r:id="rId192"/>
    <p:sldId id="671" r:id="rId193"/>
    <p:sldId id="386" r:id="rId194"/>
    <p:sldId id="420" r:id="rId195"/>
    <p:sldId id="421" r:id="rId196"/>
    <p:sldId id="533" r:id="rId197"/>
    <p:sldId id="536" r:id="rId198"/>
    <p:sldId id="537" r:id="rId199"/>
    <p:sldId id="538" r:id="rId200"/>
    <p:sldId id="539" r:id="rId201"/>
    <p:sldId id="540" r:id="rId202"/>
    <p:sldId id="722" r:id="rId203"/>
    <p:sldId id="723" r:id="rId204"/>
    <p:sldId id="724" r:id="rId205"/>
    <p:sldId id="725" r:id="rId206"/>
    <p:sldId id="672" r:id="rId207"/>
    <p:sldId id="673" r:id="rId208"/>
    <p:sldId id="415" r:id="rId209"/>
    <p:sldId id="426" r:id="rId210"/>
    <p:sldId id="416" r:id="rId211"/>
    <p:sldId id="403" r:id="rId212"/>
    <p:sldId id="414" r:id="rId213"/>
    <p:sldId id="413" r:id="rId214"/>
    <p:sldId id="544" r:id="rId215"/>
    <p:sldId id="545" r:id="rId216"/>
    <p:sldId id="548" r:id="rId217"/>
    <p:sldId id="549" r:id="rId218"/>
    <p:sldId id="745" r:id="rId219"/>
    <p:sldId id="746" r:id="rId220"/>
    <p:sldId id="674" r:id="rId221"/>
    <p:sldId id="675" r:id="rId222"/>
    <p:sldId id="409" r:id="rId223"/>
    <p:sldId id="412" r:id="rId224"/>
    <p:sldId id="410" r:id="rId225"/>
    <p:sldId id="411" r:id="rId226"/>
    <p:sldId id="676" r:id="rId227"/>
    <p:sldId id="677" r:id="rId228"/>
    <p:sldId id="407" r:id="rId229"/>
    <p:sldId id="408" r:id="rId230"/>
    <p:sldId id="743" r:id="rId231"/>
    <p:sldId id="678" r:id="rId232"/>
    <p:sldId id="679" r:id="rId233"/>
    <p:sldId id="427" r:id="rId234"/>
    <p:sldId id="428" r:id="rId235"/>
    <p:sldId id="429" r:id="rId236"/>
    <p:sldId id="430" r:id="rId237"/>
    <p:sldId id="684" r:id="rId238"/>
    <p:sldId id="551" r:id="rId239"/>
    <p:sldId id="553" r:id="rId240"/>
    <p:sldId id="554" r:id="rId241"/>
    <p:sldId id="555" r:id="rId242"/>
    <p:sldId id="556" r:id="rId243"/>
    <p:sldId id="557" r:id="rId244"/>
    <p:sldId id="558" r:id="rId245"/>
    <p:sldId id="559" r:id="rId246"/>
    <p:sldId id="560" r:id="rId247"/>
    <p:sldId id="563" r:id="rId248"/>
    <p:sldId id="564" r:id="rId249"/>
    <p:sldId id="680" r:id="rId250"/>
    <p:sldId id="681" r:id="rId251"/>
    <p:sldId id="431" r:id="rId252"/>
    <p:sldId id="432" r:id="rId253"/>
    <p:sldId id="686" r:id="rId254"/>
    <p:sldId id="433" r:id="rId255"/>
    <p:sldId id="685" r:id="rId256"/>
    <p:sldId id="565" r:id="rId257"/>
    <p:sldId id="566" r:id="rId258"/>
    <p:sldId id="568" r:id="rId259"/>
    <p:sldId id="567" r:id="rId260"/>
    <p:sldId id="569" r:id="rId261"/>
    <p:sldId id="571" r:id="rId262"/>
    <p:sldId id="682" r:id="rId263"/>
    <p:sldId id="683" r:id="rId264"/>
    <p:sldId id="434" r:id="rId265"/>
    <p:sldId id="435" r:id="rId266"/>
    <p:sldId id="688" r:id="rId267"/>
    <p:sldId id="437" r:id="rId268"/>
    <p:sldId id="576" r:id="rId269"/>
    <p:sldId id="574" r:id="rId270"/>
    <p:sldId id="577" r:id="rId271"/>
    <p:sldId id="578" r:id="rId272"/>
    <p:sldId id="581" r:id="rId273"/>
    <p:sldId id="590" r:id="rId274"/>
    <p:sldId id="579" r:id="rId275"/>
    <p:sldId id="582" r:id="rId276"/>
    <p:sldId id="591" r:id="rId277"/>
    <p:sldId id="583" r:id="rId278"/>
    <p:sldId id="584" r:id="rId279"/>
    <p:sldId id="585" r:id="rId280"/>
    <p:sldId id="592" r:id="rId281"/>
    <p:sldId id="586" r:id="rId282"/>
    <p:sldId id="587" r:id="rId283"/>
    <p:sldId id="593" r:id="rId284"/>
    <p:sldId id="588" r:id="rId285"/>
    <p:sldId id="624" r:id="rId286"/>
    <p:sldId id="594" r:id="rId287"/>
    <p:sldId id="595" r:id="rId288"/>
    <p:sldId id="596" r:id="rId289"/>
    <p:sldId id="597" r:id="rId290"/>
    <p:sldId id="598" r:id="rId291"/>
    <p:sldId id="599" r:id="rId292"/>
    <p:sldId id="600" r:id="rId293"/>
    <p:sldId id="601" r:id="rId294"/>
    <p:sldId id="607" r:id="rId295"/>
    <p:sldId id="610" r:id="rId296"/>
    <p:sldId id="608" r:id="rId297"/>
    <p:sldId id="609" r:id="rId298"/>
    <p:sldId id="611" r:id="rId299"/>
    <p:sldId id="612" r:id="rId300"/>
    <p:sldId id="613" r:id="rId301"/>
    <p:sldId id="615" r:id="rId302"/>
    <p:sldId id="616" r:id="rId303"/>
    <p:sldId id="617" r:id="rId304"/>
    <p:sldId id="699" r:id="rId305"/>
    <p:sldId id="700" r:id="rId306"/>
    <p:sldId id="701" r:id="rId307"/>
    <p:sldId id="712" r:id="rId308"/>
    <p:sldId id="710" r:id="rId309"/>
    <p:sldId id="711" r:id="rId310"/>
    <p:sldId id="702" r:id="rId311"/>
    <p:sldId id="703" r:id="rId312"/>
    <p:sldId id="704" r:id="rId313"/>
    <p:sldId id="713" r:id="rId314"/>
    <p:sldId id="714" r:id="rId315"/>
    <p:sldId id="705" r:id="rId316"/>
    <p:sldId id="752" r:id="rId317"/>
    <p:sldId id="719" r:id="rId318"/>
    <p:sldId id="753" r:id="rId319"/>
    <p:sldId id="718" r:id="rId320"/>
    <p:sldId id="747" r:id="rId321"/>
    <p:sldId id="748" r:id="rId322"/>
    <p:sldId id="749" r:id="rId323"/>
    <p:sldId id="750" r:id="rId324"/>
    <p:sldId id="739" r:id="rId325"/>
    <p:sldId id="757" r:id="rId326"/>
    <p:sldId id="758" r:id="rId327"/>
    <p:sldId id="759" r:id="rId328"/>
    <p:sldId id="741" r:id="rId329"/>
    <p:sldId id="742" r:id="rId330"/>
    <p:sldId id="744" r:id="rId3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3"/>
    <a:srgbClr val="7A81FF"/>
    <a:srgbClr val="B5CE1E"/>
    <a:srgbClr val="A51628"/>
    <a:srgbClr val="703103"/>
    <a:srgbClr val="009193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85"/>
    <p:restoredTop sz="94579"/>
  </p:normalViewPr>
  <p:slideViewPr>
    <p:cSldViewPr snapToGrid="0" snapToObjects="1">
      <p:cViewPr>
        <p:scale>
          <a:sx n="85" d="100"/>
          <a:sy n="85" d="100"/>
        </p:scale>
        <p:origin x="1208" y="19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notesMaster" Target="notesMasters/notesMaster1.xml"/><Relationship Id="rId333" Type="http://schemas.openxmlformats.org/officeDocument/2006/relationships/presProps" Target="presProps.xml"/><Relationship Id="rId334" Type="http://schemas.openxmlformats.org/officeDocument/2006/relationships/viewProps" Target="viewProps.xml"/><Relationship Id="rId335" Type="http://schemas.openxmlformats.org/officeDocument/2006/relationships/theme" Target="theme/theme1.xml"/><Relationship Id="rId33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962400"/>
        <c:axId val="845024256"/>
      </c:lineChart>
      <c:catAx>
        <c:axId val="84496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024256"/>
        <c:crosses val="autoZero"/>
        <c:auto val="1"/>
        <c:lblAlgn val="ctr"/>
        <c:lblOffset val="100"/>
        <c:noMultiLvlLbl val="0"/>
      </c:catAx>
      <c:valAx>
        <c:axId val="84502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96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797632"/>
        <c:axId val="845486496"/>
      </c:lineChart>
      <c:catAx>
        <c:axId val="848797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486496"/>
        <c:crosses val="autoZero"/>
        <c:auto val="1"/>
        <c:lblAlgn val="ctr"/>
        <c:lblOffset val="100"/>
        <c:noMultiLvlLbl val="0"/>
      </c:catAx>
      <c:valAx>
        <c:axId val="845486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797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53120"/>
        <c:axId val="888535536"/>
      </c:lineChart>
      <c:catAx>
        <c:axId val="88845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535536"/>
        <c:crosses val="autoZero"/>
        <c:auto val="1"/>
        <c:lblAlgn val="ctr"/>
        <c:lblOffset val="100"/>
        <c:noMultiLvlLbl val="0"/>
      </c:catAx>
      <c:valAx>
        <c:axId val="88853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5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055424"/>
        <c:axId val="889206880"/>
      </c:lineChart>
      <c:catAx>
        <c:axId val="887055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206880"/>
        <c:crosses val="autoZero"/>
        <c:auto val="1"/>
        <c:lblAlgn val="ctr"/>
        <c:lblOffset val="100"/>
        <c:noMultiLvlLbl val="0"/>
      </c:catAx>
      <c:valAx>
        <c:axId val="88920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05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729632"/>
        <c:axId val="888733616"/>
      </c:lineChart>
      <c:catAx>
        <c:axId val="88872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733616"/>
        <c:crosses val="autoZero"/>
        <c:auto val="1"/>
        <c:lblAlgn val="ctr"/>
        <c:lblOffset val="100"/>
        <c:noMultiLvlLbl val="0"/>
      </c:catAx>
      <c:valAx>
        <c:axId val="888733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72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568144"/>
        <c:axId val="863244560"/>
      </c:lineChart>
      <c:catAx>
        <c:axId val="862568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244560"/>
        <c:crosses val="autoZero"/>
        <c:auto val="1"/>
        <c:lblAlgn val="ctr"/>
        <c:lblOffset val="100"/>
        <c:noMultiLvlLbl val="0"/>
      </c:catAx>
      <c:valAx>
        <c:axId val="863244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56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162608"/>
        <c:axId val="888393936"/>
      </c:lineChart>
      <c:catAx>
        <c:axId val="888162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93936"/>
        <c:crosses val="autoZero"/>
        <c:auto val="1"/>
        <c:lblAlgn val="ctr"/>
        <c:lblOffset val="100"/>
        <c:noMultiLvlLbl val="0"/>
      </c:catAx>
      <c:valAx>
        <c:axId val="88839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162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148032"/>
        <c:axId val="863395200"/>
      </c:lineChart>
      <c:catAx>
        <c:axId val="88814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395200"/>
        <c:crosses val="autoZero"/>
        <c:auto val="1"/>
        <c:lblAlgn val="ctr"/>
        <c:lblOffset val="100"/>
        <c:noMultiLvlLbl val="0"/>
      </c:catAx>
      <c:valAx>
        <c:axId val="863395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14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780800"/>
        <c:axId val="889056240"/>
      </c:lineChart>
      <c:catAx>
        <c:axId val="885780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056240"/>
        <c:crosses val="autoZero"/>
        <c:auto val="1"/>
        <c:lblAlgn val="ctr"/>
        <c:lblOffset val="100"/>
        <c:noMultiLvlLbl val="0"/>
      </c:catAx>
      <c:valAx>
        <c:axId val="889056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78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393552"/>
        <c:axId val="892465792"/>
      </c:lineChart>
      <c:catAx>
        <c:axId val="892393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465792"/>
        <c:crosses val="autoZero"/>
        <c:auto val="1"/>
        <c:lblAlgn val="ctr"/>
        <c:lblOffset val="100"/>
        <c:noMultiLvlLbl val="0"/>
      </c:catAx>
      <c:valAx>
        <c:axId val="89246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393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592992"/>
        <c:axId val="892596992"/>
      </c:lineChart>
      <c:catAx>
        <c:axId val="89259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596992"/>
        <c:crosses val="autoZero"/>
        <c:auto val="1"/>
        <c:lblAlgn val="ctr"/>
        <c:lblOffset val="100"/>
        <c:noMultiLvlLbl val="0"/>
      </c:catAx>
      <c:valAx>
        <c:axId val="89259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59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38304"/>
        <c:axId val="892642304"/>
      </c:lineChart>
      <c:catAx>
        <c:axId val="892638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642304"/>
        <c:crosses val="autoZero"/>
        <c:auto val="1"/>
        <c:lblAlgn val="ctr"/>
        <c:lblOffset val="100"/>
        <c:noMultiLvlLbl val="0"/>
      </c:catAx>
      <c:valAx>
        <c:axId val="89264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38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253632"/>
        <c:axId val="784242144"/>
      </c:lineChart>
      <c:catAx>
        <c:axId val="78425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242144"/>
        <c:crosses val="autoZero"/>
        <c:auto val="1"/>
        <c:lblAlgn val="ctr"/>
        <c:lblOffset val="100"/>
        <c:noMultiLvlLbl val="0"/>
      </c:catAx>
      <c:valAx>
        <c:axId val="78424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25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98400"/>
        <c:axId val="892702096"/>
      </c:lineChart>
      <c:catAx>
        <c:axId val="892698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702096"/>
        <c:crosses val="autoZero"/>
        <c:auto val="1"/>
        <c:lblAlgn val="ctr"/>
        <c:lblOffset val="100"/>
        <c:noMultiLvlLbl val="0"/>
      </c:catAx>
      <c:valAx>
        <c:axId val="89270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9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072736"/>
        <c:axId val="893076736"/>
      </c:lineChart>
      <c:catAx>
        <c:axId val="89307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076736"/>
        <c:crosses val="autoZero"/>
        <c:auto val="1"/>
        <c:lblAlgn val="ctr"/>
        <c:lblOffset val="100"/>
        <c:noMultiLvlLbl val="0"/>
      </c:catAx>
      <c:valAx>
        <c:axId val="89307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07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343216"/>
        <c:axId val="887347216"/>
      </c:lineChart>
      <c:catAx>
        <c:axId val="88734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47216"/>
        <c:crosses val="autoZero"/>
        <c:auto val="1"/>
        <c:lblAlgn val="ctr"/>
        <c:lblOffset val="100"/>
        <c:noMultiLvlLbl val="0"/>
      </c:catAx>
      <c:valAx>
        <c:axId val="88734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34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734416"/>
        <c:axId val="893738416"/>
      </c:lineChart>
      <c:catAx>
        <c:axId val="89373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38416"/>
        <c:crosses val="autoZero"/>
        <c:auto val="1"/>
        <c:lblAlgn val="ctr"/>
        <c:lblOffset val="100"/>
        <c:noMultiLvlLbl val="0"/>
      </c:catAx>
      <c:valAx>
        <c:axId val="893738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73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199008"/>
        <c:axId val="784095024"/>
      </c:lineChart>
      <c:catAx>
        <c:axId val="86019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095024"/>
        <c:crosses val="autoZero"/>
        <c:auto val="1"/>
        <c:lblAlgn val="ctr"/>
        <c:lblOffset val="100"/>
        <c:noMultiLvlLbl val="0"/>
      </c:catAx>
      <c:valAx>
        <c:axId val="784095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19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339968"/>
        <c:axId val="894498096"/>
      </c:lineChart>
      <c:catAx>
        <c:axId val="89333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498096"/>
        <c:crosses val="autoZero"/>
        <c:auto val="1"/>
        <c:lblAlgn val="ctr"/>
        <c:lblOffset val="100"/>
        <c:noMultiLvlLbl val="0"/>
      </c:catAx>
      <c:valAx>
        <c:axId val="894498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3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965792"/>
        <c:axId val="894969792"/>
      </c:lineChart>
      <c:catAx>
        <c:axId val="89496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969792"/>
        <c:crosses val="autoZero"/>
        <c:auto val="1"/>
        <c:lblAlgn val="ctr"/>
        <c:lblOffset val="100"/>
        <c:noMultiLvlLbl val="0"/>
      </c:catAx>
      <c:valAx>
        <c:axId val="89496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96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032592"/>
        <c:axId val="895036592"/>
      </c:lineChart>
      <c:catAx>
        <c:axId val="89503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36592"/>
        <c:crosses val="autoZero"/>
        <c:auto val="1"/>
        <c:lblAlgn val="ctr"/>
        <c:lblOffset val="100"/>
        <c:noMultiLvlLbl val="0"/>
      </c:catAx>
      <c:valAx>
        <c:axId val="895036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03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507776"/>
        <c:axId val="893427648"/>
      </c:lineChart>
      <c:catAx>
        <c:axId val="89150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427648"/>
        <c:crosses val="autoZero"/>
        <c:auto val="1"/>
        <c:lblAlgn val="ctr"/>
        <c:lblOffset val="100"/>
        <c:noMultiLvlLbl val="0"/>
      </c:catAx>
      <c:valAx>
        <c:axId val="89342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50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92768"/>
        <c:axId val="895196752"/>
      </c:lineChart>
      <c:catAx>
        <c:axId val="89519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196752"/>
        <c:crosses val="autoZero"/>
        <c:auto val="1"/>
        <c:lblAlgn val="ctr"/>
        <c:lblOffset val="100"/>
        <c:noMultiLvlLbl val="0"/>
      </c:catAx>
      <c:valAx>
        <c:axId val="89519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9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236384"/>
        <c:axId val="847366992"/>
      </c:lineChart>
      <c:catAx>
        <c:axId val="846236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366992"/>
        <c:crosses val="autoZero"/>
        <c:auto val="1"/>
        <c:lblAlgn val="ctr"/>
        <c:lblOffset val="100"/>
        <c:noMultiLvlLbl val="0"/>
      </c:catAx>
      <c:valAx>
        <c:axId val="84736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23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770880"/>
        <c:axId val="891775152"/>
      </c:lineChart>
      <c:catAx>
        <c:axId val="891770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775152"/>
        <c:crosses val="autoZero"/>
        <c:auto val="1"/>
        <c:lblAlgn val="ctr"/>
        <c:lblOffset val="100"/>
        <c:noMultiLvlLbl val="0"/>
      </c:catAx>
      <c:valAx>
        <c:axId val="89177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770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498400"/>
        <c:axId val="891575472"/>
      </c:lineChart>
      <c:catAx>
        <c:axId val="893498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575472"/>
        <c:crosses val="autoZero"/>
        <c:auto val="1"/>
        <c:lblAlgn val="ctr"/>
        <c:lblOffset val="100"/>
        <c:noMultiLvlLbl val="0"/>
      </c:catAx>
      <c:valAx>
        <c:axId val="89157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49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777104"/>
        <c:axId val="893016336"/>
      </c:lineChart>
      <c:catAx>
        <c:axId val="86377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016336"/>
        <c:crosses val="autoZero"/>
        <c:auto val="1"/>
        <c:lblAlgn val="ctr"/>
        <c:lblOffset val="100"/>
        <c:noMultiLvlLbl val="0"/>
      </c:catAx>
      <c:valAx>
        <c:axId val="89301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77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19760"/>
        <c:axId val="895375008"/>
      </c:lineChart>
      <c:catAx>
        <c:axId val="888419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375008"/>
        <c:crosses val="autoZero"/>
        <c:auto val="1"/>
        <c:lblAlgn val="ctr"/>
        <c:lblOffset val="100"/>
        <c:noMultiLvlLbl val="0"/>
      </c:catAx>
      <c:valAx>
        <c:axId val="895375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1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874592"/>
        <c:axId val="780592720"/>
      </c:lineChart>
      <c:catAx>
        <c:axId val="894874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0592720"/>
        <c:crosses val="autoZero"/>
        <c:auto val="1"/>
        <c:lblAlgn val="ctr"/>
        <c:lblOffset val="100"/>
        <c:noMultiLvlLbl val="0"/>
      </c:catAx>
      <c:valAx>
        <c:axId val="78059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874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448656"/>
        <c:axId val="894714640"/>
      </c:lineChart>
      <c:catAx>
        <c:axId val="895448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714640"/>
        <c:crosses val="autoZero"/>
        <c:auto val="1"/>
        <c:lblAlgn val="ctr"/>
        <c:lblOffset val="100"/>
        <c:noMultiLvlLbl val="0"/>
      </c:catAx>
      <c:valAx>
        <c:axId val="894714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448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91552"/>
        <c:axId val="891380336"/>
      </c:lineChart>
      <c:catAx>
        <c:axId val="89419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380336"/>
        <c:crosses val="autoZero"/>
        <c:auto val="1"/>
        <c:lblAlgn val="ctr"/>
        <c:lblOffset val="100"/>
        <c:noMultiLvlLbl val="0"/>
      </c:catAx>
      <c:valAx>
        <c:axId val="89138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9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028416"/>
        <c:axId val="889421120"/>
      </c:lineChart>
      <c:catAx>
        <c:axId val="894028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421120"/>
        <c:crosses val="autoZero"/>
        <c:auto val="1"/>
        <c:lblAlgn val="ctr"/>
        <c:lblOffset val="100"/>
        <c:noMultiLvlLbl val="0"/>
      </c:catAx>
      <c:valAx>
        <c:axId val="88942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02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398032"/>
        <c:axId val="891558736"/>
      </c:lineChart>
      <c:catAx>
        <c:axId val="89039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558736"/>
        <c:crosses val="autoZero"/>
        <c:auto val="1"/>
        <c:lblAlgn val="ctr"/>
        <c:lblOffset val="100"/>
        <c:noMultiLvlLbl val="0"/>
      </c:catAx>
      <c:valAx>
        <c:axId val="89155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39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29424"/>
        <c:axId val="894817376"/>
      </c:lineChart>
      <c:catAx>
        <c:axId val="888429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817376"/>
        <c:crosses val="autoZero"/>
        <c:auto val="1"/>
        <c:lblAlgn val="ctr"/>
        <c:lblOffset val="100"/>
        <c:noMultiLvlLbl val="0"/>
      </c:catAx>
      <c:valAx>
        <c:axId val="894817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29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604400"/>
        <c:axId val="847608400"/>
      </c:lineChart>
      <c:catAx>
        <c:axId val="84760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608400"/>
        <c:crosses val="autoZero"/>
        <c:auto val="1"/>
        <c:lblAlgn val="ctr"/>
        <c:lblOffset val="100"/>
        <c:noMultiLvlLbl val="0"/>
      </c:catAx>
      <c:valAx>
        <c:axId val="847608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60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320240"/>
        <c:axId val="895595152"/>
      </c:lineChart>
      <c:catAx>
        <c:axId val="89332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595152"/>
        <c:crosses val="autoZero"/>
        <c:auto val="1"/>
        <c:lblAlgn val="ctr"/>
        <c:lblOffset val="100"/>
        <c:noMultiLvlLbl val="0"/>
      </c:catAx>
      <c:valAx>
        <c:axId val="89559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32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467392"/>
        <c:axId val="894651424"/>
      </c:lineChart>
      <c:catAx>
        <c:axId val="8944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51424"/>
        <c:crosses val="autoZero"/>
        <c:auto val="1"/>
        <c:lblAlgn val="ctr"/>
        <c:lblOffset val="100"/>
        <c:noMultiLvlLbl val="0"/>
      </c:catAx>
      <c:valAx>
        <c:axId val="894651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4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476800"/>
        <c:axId val="891664160"/>
      </c:lineChart>
      <c:catAx>
        <c:axId val="89147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664160"/>
        <c:crosses val="autoZero"/>
        <c:auto val="1"/>
        <c:lblAlgn val="ctr"/>
        <c:lblOffset val="100"/>
        <c:noMultiLvlLbl val="0"/>
      </c:catAx>
      <c:valAx>
        <c:axId val="891664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47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591712"/>
        <c:axId val="896595712"/>
      </c:lineChart>
      <c:catAx>
        <c:axId val="89659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95712"/>
        <c:crosses val="autoZero"/>
        <c:auto val="1"/>
        <c:lblAlgn val="ctr"/>
        <c:lblOffset val="100"/>
        <c:noMultiLvlLbl val="0"/>
      </c:catAx>
      <c:valAx>
        <c:axId val="89659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59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277376"/>
        <c:axId val="860275888"/>
      </c:lineChart>
      <c:catAx>
        <c:axId val="86027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275888"/>
        <c:crosses val="autoZero"/>
        <c:auto val="1"/>
        <c:lblAlgn val="ctr"/>
        <c:lblOffset val="100"/>
        <c:noMultiLvlLbl val="0"/>
      </c:catAx>
      <c:valAx>
        <c:axId val="86027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27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915584"/>
        <c:axId val="894160096"/>
      </c:lineChart>
      <c:catAx>
        <c:axId val="8849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160096"/>
        <c:crosses val="autoZero"/>
        <c:auto val="1"/>
        <c:lblAlgn val="ctr"/>
        <c:lblOffset val="100"/>
        <c:noMultiLvlLbl val="0"/>
      </c:catAx>
      <c:valAx>
        <c:axId val="894160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9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213408"/>
        <c:axId val="896548528"/>
      </c:lineChart>
      <c:catAx>
        <c:axId val="89121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48528"/>
        <c:crosses val="autoZero"/>
        <c:auto val="1"/>
        <c:lblAlgn val="ctr"/>
        <c:lblOffset val="100"/>
        <c:noMultiLvlLbl val="0"/>
      </c:catAx>
      <c:valAx>
        <c:axId val="89654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21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996384"/>
        <c:axId val="894367888"/>
      </c:lineChart>
      <c:catAx>
        <c:axId val="893996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367888"/>
        <c:crosses val="autoZero"/>
        <c:auto val="1"/>
        <c:lblAlgn val="ctr"/>
        <c:lblOffset val="100"/>
        <c:noMultiLvlLbl val="0"/>
      </c:catAx>
      <c:valAx>
        <c:axId val="89436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99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633216"/>
        <c:axId val="891888080"/>
      </c:lineChart>
      <c:catAx>
        <c:axId val="89663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88080"/>
        <c:crosses val="autoZero"/>
        <c:auto val="1"/>
        <c:lblAlgn val="ctr"/>
        <c:lblOffset val="100"/>
        <c:noMultiLvlLbl val="0"/>
      </c:catAx>
      <c:valAx>
        <c:axId val="89188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63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67088"/>
        <c:axId val="884917648"/>
      </c:lineChart>
      <c:catAx>
        <c:axId val="89416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917648"/>
        <c:crosses val="autoZero"/>
        <c:auto val="1"/>
        <c:lblAlgn val="ctr"/>
        <c:lblOffset val="100"/>
        <c:noMultiLvlLbl val="0"/>
      </c:catAx>
      <c:valAx>
        <c:axId val="88491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6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403024"/>
        <c:axId val="848407008"/>
      </c:lineChart>
      <c:catAx>
        <c:axId val="84840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407008"/>
        <c:crosses val="autoZero"/>
        <c:auto val="1"/>
        <c:lblAlgn val="ctr"/>
        <c:lblOffset val="100"/>
        <c:noMultiLvlLbl val="0"/>
      </c:catAx>
      <c:valAx>
        <c:axId val="84840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40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506096"/>
        <c:axId val="860496464"/>
      </c:lineChart>
      <c:catAx>
        <c:axId val="86050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496464"/>
        <c:crosses val="autoZero"/>
        <c:auto val="1"/>
        <c:lblAlgn val="ctr"/>
        <c:lblOffset val="100"/>
        <c:noMultiLvlLbl val="0"/>
      </c:catAx>
      <c:valAx>
        <c:axId val="860496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50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33696"/>
        <c:axId val="906237680"/>
      </c:lineChart>
      <c:catAx>
        <c:axId val="90623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237680"/>
        <c:crosses val="autoZero"/>
        <c:auto val="1"/>
        <c:lblAlgn val="ctr"/>
        <c:lblOffset val="100"/>
        <c:noMultiLvlLbl val="0"/>
      </c:catAx>
      <c:valAx>
        <c:axId val="906237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3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85040"/>
        <c:axId val="906289024"/>
      </c:lineChart>
      <c:catAx>
        <c:axId val="906285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289024"/>
        <c:crosses val="autoZero"/>
        <c:auto val="1"/>
        <c:lblAlgn val="ctr"/>
        <c:lblOffset val="100"/>
        <c:noMultiLvlLbl val="0"/>
      </c:catAx>
      <c:valAx>
        <c:axId val="906289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85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62128"/>
        <c:axId val="906366112"/>
      </c:lineChart>
      <c:catAx>
        <c:axId val="906362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66112"/>
        <c:crosses val="autoZero"/>
        <c:auto val="1"/>
        <c:lblAlgn val="ctr"/>
        <c:lblOffset val="100"/>
        <c:noMultiLvlLbl val="0"/>
      </c:catAx>
      <c:valAx>
        <c:axId val="90636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6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7146528"/>
        <c:axId val="897150528"/>
      </c:lineChart>
      <c:catAx>
        <c:axId val="897146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150528"/>
        <c:crosses val="autoZero"/>
        <c:auto val="1"/>
        <c:lblAlgn val="ctr"/>
        <c:lblOffset val="100"/>
        <c:noMultiLvlLbl val="0"/>
      </c:catAx>
      <c:valAx>
        <c:axId val="89715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7146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7189744"/>
        <c:axId val="897193728"/>
      </c:lineChart>
      <c:catAx>
        <c:axId val="897189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193728"/>
        <c:crosses val="autoZero"/>
        <c:auto val="1"/>
        <c:lblAlgn val="ctr"/>
        <c:lblOffset val="100"/>
        <c:noMultiLvlLbl val="0"/>
      </c:catAx>
      <c:valAx>
        <c:axId val="897193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71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585696"/>
        <c:axId val="887586688"/>
      </c:lineChart>
      <c:catAx>
        <c:axId val="88758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586688"/>
        <c:crosses val="autoZero"/>
        <c:auto val="1"/>
        <c:lblAlgn val="ctr"/>
        <c:lblOffset val="100"/>
        <c:noMultiLvlLbl val="0"/>
      </c:catAx>
      <c:valAx>
        <c:axId val="88758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58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336112"/>
        <c:axId val="896383136"/>
      </c:lineChart>
      <c:catAx>
        <c:axId val="8963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83136"/>
        <c:crosses val="autoZero"/>
        <c:auto val="1"/>
        <c:lblAlgn val="ctr"/>
        <c:lblOffset val="100"/>
        <c:noMultiLvlLbl val="0"/>
      </c:catAx>
      <c:valAx>
        <c:axId val="89638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3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836352"/>
        <c:axId val="896958064"/>
      </c:lineChart>
      <c:catAx>
        <c:axId val="893836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958064"/>
        <c:crosses val="autoZero"/>
        <c:auto val="1"/>
        <c:lblAlgn val="ctr"/>
        <c:lblOffset val="100"/>
        <c:noMultiLvlLbl val="0"/>
      </c:catAx>
      <c:valAx>
        <c:axId val="89695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836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02624"/>
        <c:axId val="906397088"/>
      </c:lineChart>
      <c:catAx>
        <c:axId val="90630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97088"/>
        <c:crosses val="autoZero"/>
        <c:auto val="1"/>
        <c:lblAlgn val="ctr"/>
        <c:lblOffset val="100"/>
        <c:noMultiLvlLbl val="0"/>
      </c:catAx>
      <c:valAx>
        <c:axId val="90639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0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620096"/>
        <c:axId val="848609920"/>
      </c:lineChart>
      <c:catAx>
        <c:axId val="84862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609920"/>
        <c:crosses val="autoZero"/>
        <c:auto val="1"/>
        <c:lblAlgn val="ctr"/>
        <c:lblOffset val="100"/>
        <c:noMultiLvlLbl val="0"/>
      </c:catAx>
      <c:valAx>
        <c:axId val="848609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62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57376"/>
        <c:axId val="906345376"/>
      </c:lineChart>
      <c:catAx>
        <c:axId val="90635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45376"/>
        <c:crosses val="autoZero"/>
        <c:auto val="1"/>
        <c:lblAlgn val="ctr"/>
        <c:lblOffset val="100"/>
        <c:noMultiLvlLbl val="0"/>
      </c:catAx>
      <c:valAx>
        <c:axId val="90634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5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73200"/>
        <c:axId val="906411328"/>
      </c:lineChart>
      <c:catAx>
        <c:axId val="906273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411328"/>
        <c:crosses val="autoZero"/>
        <c:auto val="1"/>
        <c:lblAlgn val="ctr"/>
        <c:lblOffset val="100"/>
        <c:noMultiLvlLbl val="0"/>
      </c:catAx>
      <c:valAx>
        <c:axId val="90641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7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785744"/>
        <c:axId val="906789520"/>
      </c:lineChart>
      <c:catAx>
        <c:axId val="90678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789520"/>
        <c:crosses val="autoZero"/>
        <c:auto val="1"/>
        <c:lblAlgn val="ctr"/>
        <c:lblOffset val="100"/>
        <c:noMultiLvlLbl val="0"/>
      </c:catAx>
      <c:valAx>
        <c:axId val="90678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78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188240"/>
        <c:axId val="891892624"/>
      </c:lineChart>
      <c:catAx>
        <c:axId val="90718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92624"/>
        <c:crosses val="autoZero"/>
        <c:auto val="1"/>
        <c:lblAlgn val="ctr"/>
        <c:lblOffset val="100"/>
        <c:noMultiLvlLbl val="0"/>
      </c:catAx>
      <c:valAx>
        <c:axId val="891892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18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836176"/>
        <c:axId val="860381392"/>
      </c:lineChart>
      <c:catAx>
        <c:axId val="85983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381392"/>
        <c:crosses val="autoZero"/>
        <c:auto val="1"/>
        <c:lblAlgn val="ctr"/>
        <c:lblOffset val="100"/>
        <c:noMultiLvlLbl val="0"/>
      </c:catAx>
      <c:valAx>
        <c:axId val="86038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83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995152"/>
        <c:axId val="906999152"/>
      </c:lineChart>
      <c:catAx>
        <c:axId val="90699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999152"/>
        <c:crosses val="autoZero"/>
        <c:auto val="1"/>
        <c:lblAlgn val="ctr"/>
        <c:lblOffset val="100"/>
        <c:noMultiLvlLbl val="0"/>
      </c:catAx>
      <c:valAx>
        <c:axId val="90699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99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542912"/>
        <c:axId val="842728480"/>
      </c:lineChart>
      <c:catAx>
        <c:axId val="895542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728480"/>
        <c:crosses val="autoZero"/>
        <c:auto val="1"/>
        <c:lblAlgn val="ctr"/>
        <c:lblOffset val="100"/>
        <c:noMultiLvlLbl val="0"/>
      </c:catAx>
      <c:valAx>
        <c:axId val="842728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54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568640"/>
        <c:axId val="909342592"/>
      </c:lineChart>
      <c:catAx>
        <c:axId val="894568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342592"/>
        <c:crosses val="autoZero"/>
        <c:auto val="1"/>
        <c:lblAlgn val="ctr"/>
        <c:lblOffset val="100"/>
        <c:noMultiLvlLbl val="0"/>
      </c:catAx>
      <c:valAx>
        <c:axId val="90934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56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436512"/>
        <c:axId val="887351360"/>
      </c:lineChart>
      <c:catAx>
        <c:axId val="88743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51360"/>
        <c:crosses val="autoZero"/>
        <c:auto val="1"/>
        <c:lblAlgn val="ctr"/>
        <c:lblOffset val="100"/>
        <c:noMultiLvlLbl val="0"/>
      </c:catAx>
      <c:valAx>
        <c:axId val="88735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43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370320"/>
        <c:axId val="909374304"/>
      </c:lineChart>
      <c:catAx>
        <c:axId val="909370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374304"/>
        <c:crosses val="autoZero"/>
        <c:auto val="1"/>
        <c:lblAlgn val="ctr"/>
        <c:lblOffset val="100"/>
        <c:noMultiLvlLbl val="0"/>
      </c:catAx>
      <c:valAx>
        <c:axId val="90937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370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812768"/>
        <c:axId val="843816768"/>
      </c:lineChart>
      <c:catAx>
        <c:axId val="84381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816768"/>
        <c:crosses val="autoZero"/>
        <c:auto val="1"/>
        <c:lblAlgn val="ctr"/>
        <c:lblOffset val="100"/>
        <c:noMultiLvlLbl val="0"/>
      </c:catAx>
      <c:valAx>
        <c:axId val="843816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81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072176"/>
        <c:axId val="897302064"/>
      </c:lineChart>
      <c:catAx>
        <c:axId val="907072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302064"/>
        <c:crosses val="autoZero"/>
        <c:auto val="1"/>
        <c:lblAlgn val="ctr"/>
        <c:lblOffset val="100"/>
        <c:noMultiLvlLbl val="0"/>
      </c:catAx>
      <c:valAx>
        <c:axId val="897302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072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282144"/>
        <c:axId val="907085552"/>
      </c:lineChart>
      <c:catAx>
        <c:axId val="908282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085552"/>
        <c:crosses val="autoZero"/>
        <c:auto val="1"/>
        <c:lblAlgn val="ctr"/>
        <c:lblOffset val="100"/>
        <c:noMultiLvlLbl val="0"/>
      </c:catAx>
      <c:valAx>
        <c:axId val="90708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28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17536"/>
        <c:axId val="908911584"/>
      </c:lineChart>
      <c:catAx>
        <c:axId val="90891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11584"/>
        <c:crosses val="autoZero"/>
        <c:auto val="1"/>
        <c:lblAlgn val="ctr"/>
        <c:lblOffset val="100"/>
        <c:noMultiLvlLbl val="0"/>
      </c:catAx>
      <c:valAx>
        <c:axId val="908911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1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61904"/>
        <c:axId val="908822320"/>
      </c:lineChart>
      <c:catAx>
        <c:axId val="908961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822320"/>
        <c:crosses val="autoZero"/>
        <c:auto val="1"/>
        <c:lblAlgn val="ctr"/>
        <c:lblOffset val="100"/>
        <c:noMultiLvlLbl val="0"/>
      </c:catAx>
      <c:valAx>
        <c:axId val="908822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6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239808"/>
        <c:axId val="911243792"/>
      </c:lineChart>
      <c:catAx>
        <c:axId val="911239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243792"/>
        <c:crosses val="autoZero"/>
        <c:auto val="1"/>
        <c:lblAlgn val="ctr"/>
        <c:lblOffset val="100"/>
        <c:noMultiLvlLbl val="0"/>
      </c:catAx>
      <c:valAx>
        <c:axId val="91124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23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724848"/>
        <c:axId val="906947696"/>
      </c:lineChart>
      <c:catAx>
        <c:axId val="89472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947696"/>
        <c:crosses val="autoZero"/>
        <c:auto val="1"/>
        <c:lblAlgn val="ctr"/>
        <c:lblOffset val="100"/>
        <c:noMultiLvlLbl val="0"/>
      </c:catAx>
      <c:valAx>
        <c:axId val="90694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72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423632"/>
        <c:axId val="908149984"/>
      </c:lineChart>
      <c:catAx>
        <c:axId val="91142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149984"/>
        <c:crosses val="autoZero"/>
        <c:auto val="1"/>
        <c:lblAlgn val="ctr"/>
        <c:lblOffset val="100"/>
        <c:noMultiLvlLbl val="0"/>
      </c:catAx>
      <c:valAx>
        <c:axId val="90814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42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829664"/>
        <c:axId val="909072496"/>
      </c:lineChart>
      <c:catAx>
        <c:axId val="907829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72496"/>
        <c:crosses val="autoZero"/>
        <c:auto val="1"/>
        <c:lblAlgn val="ctr"/>
        <c:lblOffset val="100"/>
        <c:noMultiLvlLbl val="0"/>
      </c:catAx>
      <c:valAx>
        <c:axId val="90907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82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596336"/>
        <c:axId val="912600256"/>
      </c:lineChart>
      <c:catAx>
        <c:axId val="912596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600256"/>
        <c:crosses val="autoZero"/>
        <c:auto val="1"/>
        <c:lblAlgn val="ctr"/>
        <c:lblOffset val="100"/>
        <c:noMultiLvlLbl val="0"/>
      </c:catAx>
      <c:valAx>
        <c:axId val="912600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59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718720"/>
        <c:axId val="912722704"/>
      </c:lineChart>
      <c:catAx>
        <c:axId val="912718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22704"/>
        <c:crosses val="autoZero"/>
        <c:auto val="1"/>
        <c:lblAlgn val="ctr"/>
        <c:lblOffset val="100"/>
        <c:noMultiLvlLbl val="0"/>
      </c:catAx>
      <c:valAx>
        <c:axId val="912722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71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460816"/>
        <c:axId val="851452896"/>
      </c:lineChart>
      <c:catAx>
        <c:axId val="85146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452896"/>
        <c:crosses val="autoZero"/>
        <c:auto val="1"/>
        <c:lblAlgn val="ctr"/>
        <c:lblOffset val="100"/>
        <c:noMultiLvlLbl val="0"/>
      </c:catAx>
      <c:valAx>
        <c:axId val="85145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46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778272"/>
        <c:axId val="912782256"/>
      </c:lineChart>
      <c:catAx>
        <c:axId val="91277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82256"/>
        <c:crosses val="autoZero"/>
        <c:auto val="1"/>
        <c:lblAlgn val="ctr"/>
        <c:lblOffset val="100"/>
        <c:noMultiLvlLbl val="0"/>
      </c:catAx>
      <c:valAx>
        <c:axId val="912782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77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272240"/>
        <c:axId val="896352528"/>
      </c:lineChart>
      <c:catAx>
        <c:axId val="91227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52528"/>
        <c:crosses val="autoZero"/>
        <c:auto val="1"/>
        <c:lblAlgn val="ctr"/>
        <c:lblOffset val="100"/>
        <c:noMultiLvlLbl val="0"/>
      </c:catAx>
      <c:valAx>
        <c:axId val="89635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27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340720"/>
        <c:axId val="896398640"/>
      </c:lineChart>
      <c:catAx>
        <c:axId val="846340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98640"/>
        <c:crosses val="autoZero"/>
        <c:auto val="1"/>
        <c:lblAlgn val="ctr"/>
        <c:lblOffset val="100"/>
        <c:noMultiLvlLbl val="0"/>
      </c:catAx>
      <c:valAx>
        <c:axId val="896398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34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972352"/>
        <c:axId val="887976352"/>
      </c:lineChart>
      <c:catAx>
        <c:axId val="88797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976352"/>
        <c:crosses val="autoZero"/>
        <c:auto val="1"/>
        <c:lblAlgn val="ctr"/>
        <c:lblOffset val="100"/>
        <c:noMultiLvlLbl val="0"/>
      </c:catAx>
      <c:valAx>
        <c:axId val="88797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97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1343040"/>
        <c:axId val="830865248"/>
      </c:lineChart>
      <c:catAx>
        <c:axId val="81134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865248"/>
        <c:crosses val="autoZero"/>
        <c:auto val="1"/>
        <c:lblAlgn val="ctr"/>
        <c:lblOffset val="100"/>
        <c:noMultiLvlLbl val="0"/>
      </c:catAx>
      <c:valAx>
        <c:axId val="83086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134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960416"/>
        <c:axId val="887720720"/>
      </c:lineChart>
      <c:catAx>
        <c:axId val="887960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20720"/>
        <c:crosses val="autoZero"/>
        <c:auto val="1"/>
        <c:lblAlgn val="ctr"/>
        <c:lblOffset val="100"/>
        <c:noMultiLvlLbl val="0"/>
      </c:catAx>
      <c:valAx>
        <c:axId val="887720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96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307104"/>
        <c:axId val="912291104"/>
      </c:lineChart>
      <c:catAx>
        <c:axId val="91230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291104"/>
        <c:crosses val="autoZero"/>
        <c:auto val="1"/>
        <c:lblAlgn val="ctr"/>
        <c:lblOffset val="100"/>
        <c:noMultiLvlLbl val="0"/>
      </c:catAx>
      <c:valAx>
        <c:axId val="912291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30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160976"/>
        <c:axId val="910106880"/>
      </c:lineChart>
      <c:catAx>
        <c:axId val="90616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106880"/>
        <c:crosses val="autoZero"/>
        <c:auto val="1"/>
        <c:lblAlgn val="ctr"/>
        <c:lblOffset val="100"/>
        <c:noMultiLvlLbl val="0"/>
      </c:catAx>
      <c:valAx>
        <c:axId val="91010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16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177136"/>
        <c:axId val="912181120"/>
      </c:lineChart>
      <c:catAx>
        <c:axId val="91217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181120"/>
        <c:crosses val="autoZero"/>
        <c:auto val="1"/>
        <c:lblAlgn val="ctr"/>
        <c:lblOffset val="100"/>
        <c:noMultiLvlLbl val="0"/>
      </c:catAx>
      <c:valAx>
        <c:axId val="91218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17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155296"/>
        <c:axId val="912027168"/>
      </c:lineChart>
      <c:catAx>
        <c:axId val="912155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027168"/>
        <c:crosses val="autoZero"/>
        <c:auto val="1"/>
        <c:lblAlgn val="ctr"/>
        <c:lblOffset val="100"/>
        <c:noMultiLvlLbl val="0"/>
      </c:catAx>
      <c:valAx>
        <c:axId val="91202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15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706368"/>
        <c:axId val="850152960"/>
      </c:lineChart>
      <c:catAx>
        <c:axId val="85070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152960"/>
        <c:crosses val="autoZero"/>
        <c:auto val="1"/>
        <c:lblAlgn val="ctr"/>
        <c:lblOffset val="100"/>
        <c:noMultiLvlLbl val="0"/>
      </c:catAx>
      <c:valAx>
        <c:axId val="850152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70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755504"/>
        <c:axId val="906167008"/>
      </c:lineChart>
      <c:catAx>
        <c:axId val="89475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167008"/>
        <c:crosses val="autoZero"/>
        <c:auto val="1"/>
        <c:lblAlgn val="ctr"/>
        <c:lblOffset val="100"/>
        <c:noMultiLvlLbl val="0"/>
      </c:catAx>
      <c:valAx>
        <c:axId val="90616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75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701904"/>
        <c:axId val="896566608"/>
      </c:lineChart>
      <c:catAx>
        <c:axId val="907701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66608"/>
        <c:crosses val="autoZero"/>
        <c:auto val="1"/>
        <c:lblAlgn val="ctr"/>
        <c:lblOffset val="100"/>
        <c:noMultiLvlLbl val="0"/>
      </c:catAx>
      <c:valAx>
        <c:axId val="896566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70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13344"/>
        <c:axId val="894149408"/>
      </c:lineChart>
      <c:catAx>
        <c:axId val="89411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149408"/>
        <c:crosses val="autoZero"/>
        <c:auto val="1"/>
        <c:lblAlgn val="ctr"/>
        <c:lblOffset val="100"/>
        <c:noMultiLvlLbl val="0"/>
      </c:catAx>
      <c:valAx>
        <c:axId val="894149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1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372752"/>
        <c:axId val="911965360"/>
      </c:lineChart>
      <c:catAx>
        <c:axId val="90837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965360"/>
        <c:crosses val="autoZero"/>
        <c:auto val="1"/>
        <c:lblAlgn val="ctr"/>
        <c:lblOffset val="100"/>
        <c:noMultiLvlLbl val="0"/>
      </c:catAx>
      <c:valAx>
        <c:axId val="911965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37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101056"/>
        <c:axId val="911871408"/>
      </c:lineChart>
      <c:catAx>
        <c:axId val="90810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871408"/>
        <c:crosses val="autoZero"/>
        <c:auto val="1"/>
        <c:lblAlgn val="ctr"/>
        <c:lblOffset val="100"/>
        <c:noMultiLvlLbl val="0"/>
      </c:catAx>
      <c:valAx>
        <c:axId val="91187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10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417984"/>
        <c:axId val="906037536"/>
      </c:lineChart>
      <c:catAx>
        <c:axId val="91241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037536"/>
        <c:crosses val="autoZero"/>
        <c:auto val="1"/>
        <c:lblAlgn val="ctr"/>
        <c:lblOffset val="100"/>
        <c:noMultiLvlLbl val="0"/>
      </c:catAx>
      <c:valAx>
        <c:axId val="90603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41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671552"/>
        <c:axId val="913675536"/>
      </c:lineChart>
      <c:catAx>
        <c:axId val="91367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675536"/>
        <c:crosses val="autoZero"/>
        <c:auto val="1"/>
        <c:lblAlgn val="ctr"/>
        <c:lblOffset val="100"/>
        <c:noMultiLvlLbl val="0"/>
      </c:catAx>
      <c:valAx>
        <c:axId val="91367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67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744368"/>
        <c:axId val="913748368"/>
      </c:lineChart>
      <c:catAx>
        <c:axId val="91374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748368"/>
        <c:crosses val="autoZero"/>
        <c:auto val="1"/>
        <c:lblAlgn val="ctr"/>
        <c:lblOffset val="100"/>
        <c:noMultiLvlLbl val="0"/>
      </c:catAx>
      <c:valAx>
        <c:axId val="913748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74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929488"/>
        <c:axId val="894727248"/>
      </c:lineChart>
      <c:catAx>
        <c:axId val="90692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727248"/>
        <c:crosses val="autoZero"/>
        <c:auto val="1"/>
        <c:lblAlgn val="ctr"/>
        <c:lblOffset val="100"/>
        <c:noMultiLvlLbl val="0"/>
      </c:catAx>
      <c:valAx>
        <c:axId val="894727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92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748384"/>
        <c:axId val="939752368"/>
      </c:lineChart>
      <c:catAx>
        <c:axId val="939748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752368"/>
        <c:crosses val="autoZero"/>
        <c:auto val="1"/>
        <c:lblAlgn val="ctr"/>
        <c:lblOffset val="100"/>
        <c:noMultiLvlLbl val="0"/>
      </c:catAx>
      <c:valAx>
        <c:axId val="939752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748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572080"/>
        <c:axId val="851576080"/>
      </c:lineChart>
      <c:catAx>
        <c:axId val="85157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576080"/>
        <c:crosses val="autoZero"/>
        <c:auto val="1"/>
        <c:lblAlgn val="ctr"/>
        <c:lblOffset val="100"/>
        <c:noMultiLvlLbl val="0"/>
      </c:catAx>
      <c:valAx>
        <c:axId val="851576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57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805696"/>
        <c:axId val="939809696"/>
      </c:lineChart>
      <c:catAx>
        <c:axId val="93980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809696"/>
        <c:crosses val="autoZero"/>
        <c:auto val="1"/>
        <c:lblAlgn val="ctr"/>
        <c:lblOffset val="100"/>
        <c:noMultiLvlLbl val="0"/>
      </c:catAx>
      <c:valAx>
        <c:axId val="93980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80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828080"/>
        <c:axId val="939831552"/>
      </c:lineChart>
      <c:catAx>
        <c:axId val="93982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831552"/>
        <c:crosses val="autoZero"/>
        <c:auto val="1"/>
        <c:lblAlgn val="ctr"/>
        <c:lblOffset val="100"/>
        <c:noMultiLvlLbl val="0"/>
      </c:catAx>
      <c:valAx>
        <c:axId val="93983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82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949168"/>
        <c:axId val="913953152"/>
      </c:lineChart>
      <c:catAx>
        <c:axId val="91394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953152"/>
        <c:crosses val="autoZero"/>
        <c:auto val="1"/>
        <c:lblAlgn val="ctr"/>
        <c:lblOffset val="100"/>
        <c:noMultiLvlLbl val="0"/>
      </c:catAx>
      <c:valAx>
        <c:axId val="913953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949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869984"/>
        <c:axId val="913901632"/>
      </c:lineChart>
      <c:catAx>
        <c:axId val="91386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901632"/>
        <c:crosses val="autoZero"/>
        <c:auto val="1"/>
        <c:lblAlgn val="ctr"/>
        <c:lblOffset val="100"/>
        <c:noMultiLvlLbl val="0"/>
      </c:catAx>
      <c:valAx>
        <c:axId val="9139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86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4017232"/>
        <c:axId val="914021216"/>
      </c:lineChart>
      <c:catAx>
        <c:axId val="91401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4021216"/>
        <c:crosses val="autoZero"/>
        <c:auto val="1"/>
        <c:lblAlgn val="ctr"/>
        <c:lblOffset val="100"/>
        <c:noMultiLvlLbl val="0"/>
      </c:catAx>
      <c:valAx>
        <c:axId val="914021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401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641952"/>
        <c:axId val="887384304"/>
      </c:lineChart>
      <c:catAx>
        <c:axId val="88764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84304"/>
        <c:crosses val="autoZero"/>
        <c:auto val="1"/>
        <c:lblAlgn val="ctr"/>
        <c:lblOffset val="100"/>
        <c:noMultiLvlLbl val="0"/>
      </c:catAx>
      <c:valAx>
        <c:axId val="88738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64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577328"/>
        <c:axId val="891889936"/>
      </c:lineChart>
      <c:catAx>
        <c:axId val="908577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89936"/>
        <c:crosses val="autoZero"/>
        <c:auto val="1"/>
        <c:lblAlgn val="ctr"/>
        <c:lblOffset val="100"/>
        <c:noMultiLvlLbl val="0"/>
      </c:catAx>
      <c:valAx>
        <c:axId val="89188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57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591584"/>
        <c:axId val="939624064"/>
      </c:lineChart>
      <c:catAx>
        <c:axId val="90959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624064"/>
        <c:crosses val="autoZero"/>
        <c:auto val="1"/>
        <c:lblAlgn val="ctr"/>
        <c:lblOffset val="100"/>
        <c:noMultiLvlLbl val="0"/>
      </c:catAx>
      <c:valAx>
        <c:axId val="939624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59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78560"/>
        <c:axId val="908430880"/>
      </c:lineChart>
      <c:catAx>
        <c:axId val="912078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430880"/>
        <c:crosses val="autoZero"/>
        <c:auto val="1"/>
        <c:lblAlgn val="ctr"/>
        <c:lblOffset val="100"/>
        <c:noMultiLvlLbl val="0"/>
      </c:catAx>
      <c:valAx>
        <c:axId val="908430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7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700432"/>
        <c:axId val="942703184"/>
      </c:lineChart>
      <c:catAx>
        <c:axId val="942700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703184"/>
        <c:crosses val="autoZero"/>
        <c:auto val="1"/>
        <c:lblAlgn val="ctr"/>
        <c:lblOffset val="100"/>
        <c:noMultiLvlLbl val="0"/>
      </c:catAx>
      <c:valAx>
        <c:axId val="942703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70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426960"/>
        <c:axId val="846430832"/>
      </c:lineChart>
      <c:catAx>
        <c:axId val="846426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430832"/>
        <c:crosses val="autoZero"/>
        <c:auto val="1"/>
        <c:lblAlgn val="ctr"/>
        <c:lblOffset val="100"/>
        <c:noMultiLvlLbl val="0"/>
      </c:catAx>
      <c:valAx>
        <c:axId val="846430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426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093744"/>
        <c:axId val="851097728"/>
      </c:lineChart>
      <c:catAx>
        <c:axId val="851093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097728"/>
        <c:crosses val="autoZero"/>
        <c:auto val="1"/>
        <c:lblAlgn val="ctr"/>
        <c:lblOffset val="100"/>
        <c:noMultiLvlLbl val="0"/>
      </c:catAx>
      <c:valAx>
        <c:axId val="85109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093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767920"/>
        <c:axId val="942771920"/>
      </c:lineChart>
      <c:catAx>
        <c:axId val="942767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771920"/>
        <c:crosses val="autoZero"/>
        <c:auto val="1"/>
        <c:lblAlgn val="ctr"/>
        <c:lblOffset val="100"/>
        <c:noMultiLvlLbl val="0"/>
      </c:catAx>
      <c:valAx>
        <c:axId val="94277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767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049264"/>
        <c:axId val="942053264"/>
      </c:lineChart>
      <c:catAx>
        <c:axId val="94204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053264"/>
        <c:crosses val="autoZero"/>
        <c:auto val="1"/>
        <c:lblAlgn val="ctr"/>
        <c:lblOffset val="100"/>
        <c:noMultiLvlLbl val="0"/>
      </c:catAx>
      <c:valAx>
        <c:axId val="942053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04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027120"/>
        <c:axId val="942031120"/>
      </c:lineChart>
      <c:catAx>
        <c:axId val="94202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031120"/>
        <c:crosses val="autoZero"/>
        <c:auto val="1"/>
        <c:lblAlgn val="ctr"/>
        <c:lblOffset val="100"/>
        <c:noMultiLvlLbl val="0"/>
      </c:catAx>
      <c:valAx>
        <c:axId val="94203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02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140320"/>
        <c:axId val="943144320"/>
      </c:lineChart>
      <c:catAx>
        <c:axId val="943140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144320"/>
        <c:crosses val="autoZero"/>
        <c:auto val="1"/>
        <c:lblAlgn val="ctr"/>
        <c:lblOffset val="100"/>
        <c:noMultiLvlLbl val="0"/>
      </c:catAx>
      <c:valAx>
        <c:axId val="943144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140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415504"/>
        <c:axId val="913007872"/>
      </c:lineChart>
      <c:catAx>
        <c:axId val="89641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007872"/>
        <c:crosses val="autoZero"/>
        <c:auto val="1"/>
        <c:lblAlgn val="ctr"/>
        <c:lblOffset val="100"/>
        <c:noMultiLvlLbl val="0"/>
      </c:catAx>
      <c:valAx>
        <c:axId val="91300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41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302672"/>
        <c:axId val="942202240"/>
      </c:lineChart>
      <c:catAx>
        <c:axId val="942302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202240"/>
        <c:crosses val="autoZero"/>
        <c:auto val="1"/>
        <c:lblAlgn val="ctr"/>
        <c:lblOffset val="100"/>
        <c:noMultiLvlLbl val="0"/>
      </c:catAx>
      <c:valAx>
        <c:axId val="94220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302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33872"/>
        <c:axId val="908989920"/>
      </c:lineChart>
      <c:catAx>
        <c:axId val="91203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89920"/>
        <c:crosses val="autoZero"/>
        <c:auto val="1"/>
        <c:lblAlgn val="ctr"/>
        <c:lblOffset val="100"/>
        <c:noMultiLvlLbl val="0"/>
      </c:catAx>
      <c:valAx>
        <c:axId val="908989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3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378256"/>
        <c:axId val="909061568"/>
      </c:lineChart>
      <c:catAx>
        <c:axId val="90837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61568"/>
        <c:crosses val="autoZero"/>
        <c:auto val="1"/>
        <c:lblAlgn val="ctr"/>
        <c:lblOffset val="100"/>
        <c:noMultiLvlLbl val="0"/>
      </c:catAx>
      <c:valAx>
        <c:axId val="90906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37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32656"/>
        <c:axId val="914150688"/>
      </c:lineChart>
      <c:catAx>
        <c:axId val="912032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4150688"/>
        <c:crosses val="autoZero"/>
        <c:auto val="1"/>
        <c:lblAlgn val="ctr"/>
        <c:lblOffset val="100"/>
        <c:noMultiLvlLbl val="0"/>
      </c:catAx>
      <c:valAx>
        <c:axId val="91415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32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354640"/>
        <c:axId val="943330304"/>
      </c:lineChart>
      <c:catAx>
        <c:axId val="94335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330304"/>
        <c:crosses val="autoZero"/>
        <c:auto val="1"/>
        <c:lblAlgn val="ctr"/>
        <c:lblOffset val="100"/>
        <c:noMultiLvlLbl val="0"/>
      </c:catAx>
      <c:valAx>
        <c:axId val="94333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35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475152"/>
        <c:axId val="852495408"/>
      </c:lineChart>
      <c:catAx>
        <c:axId val="85247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495408"/>
        <c:crosses val="autoZero"/>
        <c:auto val="1"/>
        <c:lblAlgn val="ctr"/>
        <c:lblOffset val="100"/>
        <c:noMultiLvlLbl val="0"/>
      </c:catAx>
      <c:valAx>
        <c:axId val="85249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47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881840"/>
        <c:axId val="887836992"/>
      </c:lineChart>
      <c:catAx>
        <c:axId val="88788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836992"/>
        <c:crosses val="autoZero"/>
        <c:auto val="1"/>
        <c:lblAlgn val="ctr"/>
        <c:lblOffset val="100"/>
        <c:noMultiLvlLbl val="0"/>
      </c:catAx>
      <c:valAx>
        <c:axId val="88783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88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092368"/>
        <c:axId val="912479472"/>
      </c:lineChart>
      <c:catAx>
        <c:axId val="91009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79472"/>
        <c:crosses val="autoZero"/>
        <c:auto val="1"/>
        <c:lblAlgn val="ctr"/>
        <c:lblOffset val="100"/>
        <c:noMultiLvlLbl val="0"/>
      </c:catAx>
      <c:valAx>
        <c:axId val="912479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09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545952"/>
        <c:axId val="910549952"/>
      </c:lineChart>
      <c:catAx>
        <c:axId val="910545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549952"/>
        <c:crosses val="autoZero"/>
        <c:auto val="1"/>
        <c:lblAlgn val="ctr"/>
        <c:lblOffset val="100"/>
        <c:noMultiLvlLbl val="0"/>
      </c:catAx>
      <c:valAx>
        <c:axId val="91054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54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046736"/>
        <c:axId val="887727792"/>
      </c:lineChart>
      <c:catAx>
        <c:axId val="888046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27792"/>
        <c:crosses val="autoZero"/>
        <c:auto val="1"/>
        <c:lblAlgn val="ctr"/>
        <c:lblOffset val="100"/>
        <c:noMultiLvlLbl val="0"/>
      </c:catAx>
      <c:valAx>
        <c:axId val="887727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04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228576"/>
        <c:axId val="942232560"/>
      </c:lineChart>
      <c:catAx>
        <c:axId val="94222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232560"/>
        <c:crosses val="autoZero"/>
        <c:auto val="1"/>
        <c:lblAlgn val="ctr"/>
        <c:lblOffset val="100"/>
        <c:noMultiLvlLbl val="0"/>
      </c:catAx>
      <c:valAx>
        <c:axId val="942232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22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394400"/>
        <c:axId val="941650752"/>
      </c:lineChart>
      <c:catAx>
        <c:axId val="90939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650752"/>
        <c:crosses val="autoZero"/>
        <c:auto val="1"/>
        <c:lblAlgn val="ctr"/>
        <c:lblOffset val="100"/>
        <c:noMultiLvlLbl val="0"/>
      </c:catAx>
      <c:valAx>
        <c:axId val="941650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39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719008"/>
        <c:axId val="942313856"/>
      </c:lineChart>
      <c:catAx>
        <c:axId val="93971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313856"/>
        <c:crosses val="autoZero"/>
        <c:auto val="1"/>
        <c:lblAlgn val="ctr"/>
        <c:lblOffset val="100"/>
        <c:noMultiLvlLbl val="0"/>
      </c:catAx>
      <c:valAx>
        <c:axId val="94231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71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130112"/>
        <c:axId val="942362656"/>
      </c:lineChart>
      <c:catAx>
        <c:axId val="94013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362656"/>
        <c:crosses val="autoZero"/>
        <c:auto val="1"/>
        <c:lblAlgn val="ctr"/>
        <c:lblOffset val="100"/>
        <c:noMultiLvlLbl val="0"/>
      </c:catAx>
      <c:valAx>
        <c:axId val="94236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13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177824"/>
        <c:axId val="941813136"/>
      </c:lineChart>
      <c:catAx>
        <c:axId val="944177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813136"/>
        <c:crosses val="autoZero"/>
        <c:auto val="1"/>
        <c:lblAlgn val="ctr"/>
        <c:lblOffset val="100"/>
        <c:noMultiLvlLbl val="0"/>
      </c:catAx>
      <c:valAx>
        <c:axId val="94181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17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690272"/>
        <c:axId val="912125776"/>
      </c:lineChart>
      <c:catAx>
        <c:axId val="911690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125776"/>
        <c:crosses val="autoZero"/>
        <c:auto val="1"/>
        <c:lblAlgn val="ctr"/>
        <c:lblOffset val="100"/>
        <c:noMultiLvlLbl val="0"/>
      </c:catAx>
      <c:valAx>
        <c:axId val="91212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690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995648"/>
        <c:axId val="850816432"/>
      </c:lineChart>
      <c:catAx>
        <c:axId val="850995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816432"/>
        <c:crosses val="autoZero"/>
        <c:auto val="1"/>
        <c:lblAlgn val="ctr"/>
        <c:lblOffset val="100"/>
        <c:noMultiLvlLbl val="0"/>
      </c:catAx>
      <c:valAx>
        <c:axId val="850816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995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186224"/>
        <c:axId val="945190208"/>
      </c:lineChart>
      <c:catAx>
        <c:axId val="945186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190208"/>
        <c:crosses val="autoZero"/>
        <c:auto val="1"/>
        <c:lblAlgn val="ctr"/>
        <c:lblOffset val="100"/>
        <c:noMultiLvlLbl val="0"/>
      </c:catAx>
      <c:valAx>
        <c:axId val="94519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186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628768"/>
        <c:axId val="940427536"/>
      </c:lineChart>
      <c:catAx>
        <c:axId val="939628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427536"/>
        <c:crosses val="autoZero"/>
        <c:auto val="1"/>
        <c:lblAlgn val="ctr"/>
        <c:lblOffset val="100"/>
        <c:noMultiLvlLbl val="0"/>
      </c:catAx>
      <c:valAx>
        <c:axId val="94042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628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981840"/>
        <c:axId val="942971184"/>
      </c:lineChart>
      <c:catAx>
        <c:axId val="94298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971184"/>
        <c:crosses val="autoZero"/>
        <c:auto val="1"/>
        <c:lblAlgn val="ctr"/>
        <c:lblOffset val="100"/>
        <c:noMultiLvlLbl val="0"/>
      </c:catAx>
      <c:valAx>
        <c:axId val="942971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98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64416"/>
        <c:axId val="944047136"/>
      </c:lineChart>
      <c:catAx>
        <c:axId val="94406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047136"/>
        <c:crosses val="autoZero"/>
        <c:auto val="1"/>
        <c:lblAlgn val="ctr"/>
        <c:lblOffset val="100"/>
        <c:noMultiLvlLbl val="0"/>
      </c:catAx>
      <c:valAx>
        <c:axId val="9440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06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453472"/>
        <c:axId val="943405536"/>
      </c:lineChart>
      <c:catAx>
        <c:axId val="94345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405536"/>
        <c:crosses val="autoZero"/>
        <c:auto val="1"/>
        <c:lblAlgn val="ctr"/>
        <c:lblOffset val="100"/>
        <c:noMultiLvlLbl val="0"/>
      </c:catAx>
      <c:valAx>
        <c:axId val="94340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45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561920"/>
        <c:axId val="945565840"/>
      </c:lineChart>
      <c:catAx>
        <c:axId val="94556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565840"/>
        <c:crosses val="autoZero"/>
        <c:auto val="1"/>
        <c:lblAlgn val="ctr"/>
        <c:lblOffset val="100"/>
        <c:noMultiLvlLbl val="0"/>
      </c:catAx>
      <c:valAx>
        <c:axId val="94556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56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611008"/>
        <c:axId val="945615008"/>
      </c:lineChart>
      <c:catAx>
        <c:axId val="945611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615008"/>
        <c:crosses val="autoZero"/>
        <c:auto val="1"/>
        <c:lblAlgn val="ctr"/>
        <c:lblOffset val="100"/>
        <c:noMultiLvlLbl val="0"/>
      </c:catAx>
      <c:valAx>
        <c:axId val="945615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611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521168"/>
        <c:axId val="944525168"/>
      </c:lineChart>
      <c:catAx>
        <c:axId val="944521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525168"/>
        <c:crosses val="autoZero"/>
        <c:auto val="1"/>
        <c:lblAlgn val="ctr"/>
        <c:lblOffset val="100"/>
        <c:noMultiLvlLbl val="0"/>
      </c:catAx>
      <c:valAx>
        <c:axId val="94452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521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022512"/>
        <c:axId val="895005792"/>
      </c:lineChart>
      <c:catAx>
        <c:axId val="906022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05792"/>
        <c:crosses val="autoZero"/>
        <c:auto val="1"/>
        <c:lblAlgn val="ctr"/>
        <c:lblOffset val="100"/>
        <c:noMultiLvlLbl val="0"/>
      </c:catAx>
      <c:valAx>
        <c:axId val="89500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02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80736"/>
        <c:axId val="943980672"/>
      </c:lineChart>
      <c:catAx>
        <c:axId val="94408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980672"/>
        <c:crosses val="autoZero"/>
        <c:auto val="1"/>
        <c:lblAlgn val="ctr"/>
        <c:lblOffset val="100"/>
        <c:noMultiLvlLbl val="0"/>
      </c:catAx>
      <c:valAx>
        <c:axId val="943980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08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430016"/>
        <c:axId val="843426208"/>
      </c:lineChart>
      <c:catAx>
        <c:axId val="84343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426208"/>
        <c:crosses val="autoZero"/>
        <c:auto val="1"/>
        <c:lblAlgn val="ctr"/>
        <c:lblOffset val="100"/>
        <c:noMultiLvlLbl val="0"/>
      </c:catAx>
      <c:valAx>
        <c:axId val="84342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43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013824"/>
        <c:axId val="943305392"/>
      </c:lineChart>
      <c:catAx>
        <c:axId val="945013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305392"/>
        <c:crosses val="autoZero"/>
        <c:auto val="1"/>
        <c:lblAlgn val="ctr"/>
        <c:lblOffset val="100"/>
        <c:noMultiLvlLbl val="0"/>
      </c:catAx>
      <c:valAx>
        <c:axId val="94330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01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231696"/>
        <c:axId val="951314752"/>
      </c:lineChart>
      <c:catAx>
        <c:axId val="946231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314752"/>
        <c:crosses val="autoZero"/>
        <c:auto val="1"/>
        <c:lblAlgn val="ctr"/>
        <c:lblOffset val="100"/>
        <c:noMultiLvlLbl val="0"/>
      </c:catAx>
      <c:valAx>
        <c:axId val="95131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231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19152"/>
        <c:axId val="559789136"/>
      </c:lineChart>
      <c:catAx>
        <c:axId val="55961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789136"/>
        <c:crosses val="autoZero"/>
        <c:auto val="1"/>
        <c:lblAlgn val="ctr"/>
        <c:lblOffset val="100"/>
        <c:noMultiLvlLbl val="0"/>
      </c:catAx>
      <c:valAx>
        <c:axId val="55978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19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973920"/>
        <c:axId val="561753600"/>
      </c:lineChart>
      <c:catAx>
        <c:axId val="561973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753600"/>
        <c:crosses val="autoZero"/>
        <c:auto val="1"/>
        <c:lblAlgn val="ctr"/>
        <c:lblOffset val="100"/>
        <c:noMultiLvlLbl val="0"/>
      </c:catAx>
      <c:valAx>
        <c:axId val="56175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973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08720"/>
        <c:axId val="560524928"/>
      </c:lineChart>
      <c:catAx>
        <c:axId val="589208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524928"/>
        <c:crosses val="autoZero"/>
        <c:auto val="1"/>
        <c:lblAlgn val="ctr"/>
        <c:lblOffset val="100"/>
        <c:noMultiLvlLbl val="0"/>
      </c:catAx>
      <c:valAx>
        <c:axId val="560524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0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58080"/>
        <c:axId val="588575376"/>
      </c:lineChart>
      <c:catAx>
        <c:axId val="58855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575376"/>
        <c:crosses val="autoZero"/>
        <c:auto val="1"/>
        <c:lblAlgn val="ctr"/>
        <c:lblOffset val="100"/>
        <c:noMultiLvlLbl val="0"/>
      </c:catAx>
      <c:valAx>
        <c:axId val="58857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5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27232"/>
        <c:axId val="588982560"/>
      </c:lineChart>
      <c:catAx>
        <c:axId val="58922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982560"/>
        <c:crosses val="autoZero"/>
        <c:auto val="1"/>
        <c:lblAlgn val="ctr"/>
        <c:lblOffset val="100"/>
        <c:noMultiLvlLbl val="0"/>
      </c:catAx>
      <c:valAx>
        <c:axId val="588982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2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955408"/>
        <c:axId val="588671680"/>
      </c:lineChart>
      <c:catAx>
        <c:axId val="588955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671680"/>
        <c:crosses val="autoZero"/>
        <c:auto val="1"/>
        <c:lblAlgn val="ctr"/>
        <c:lblOffset val="100"/>
        <c:noMultiLvlLbl val="0"/>
      </c:catAx>
      <c:valAx>
        <c:axId val="58867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95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534544"/>
        <c:axId val="948673952"/>
      </c:lineChart>
      <c:catAx>
        <c:axId val="950534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673952"/>
        <c:crosses val="autoZero"/>
        <c:auto val="1"/>
        <c:lblAlgn val="ctr"/>
        <c:lblOffset val="100"/>
        <c:noMultiLvlLbl val="0"/>
      </c:catAx>
      <c:valAx>
        <c:axId val="948673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53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509984"/>
        <c:axId val="944041904"/>
      </c:lineChart>
      <c:catAx>
        <c:axId val="94050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041904"/>
        <c:crosses val="autoZero"/>
        <c:auto val="1"/>
        <c:lblAlgn val="ctr"/>
        <c:lblOffset val="100"/>
        <c:noMultiLvlLbl val="0"/>
      </c:catAx>
      <c:valAx>
        <c:axId val="94404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50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218352"/>
        <c:axId val="850785232"/>
      </c:lineChart>
      <c:catAx>
        <c:axId val="84921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785232"/>
        <c:crosses val="autoZero"/>
        <c:auto val="1"/>
        <c:lblAlgn val="ctr"/>
        <c:lblOffset val="100"/>
        <c:noMultiLvlLbl val="0"/>
      </c:catAx>
      <c:valAx>
        <c:axId val="85078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21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369632"/>
        <c:axId val="897307440"/>
      </c:lineChart>
      <c:catAx>
        <c:axId val="94336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307440"/>
        <c:crosses val="autoZero"/>
        <c:auto val="1"/>
        <c:lblAlgn val="ctr"/>
        <c:lblOffset val="100"/>
        <c:noMultiLvlLbl val="0"/>
      </c:catAx>
      <c:valAx>
        <c:axId val="89730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36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675088"/>
        <c:axId val="950840976"/>
      </c:lineChart>
      <c:catAx>
        <c:axId val="95067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40976"/>
        <c:crosses val="autoZero"/>
        <c:auto val="1"/>
        <c:lblAlgn val="ctr"/>
        <c:lblOffset val="100"/>
        <c:noMultiLvlLbl val="0"/>
      </c:catAx>
      <c:valAx>
        <c:axId val="950840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67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548144"/>
        <c:axId val="953552144"/>
      </c:lineChart>
      <c:catAx>
        <c:axId val="953548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552144"/>
        <c:crosses val="autoZero"/>
        <c:auto val="1"/>
        <c:lblAlgn val="ctr"/>
        <c:lblOffset val="100"/>
        <c:noMultiLvlLbl val="0"/>
      </c:catAx>
      <c:valAx>
        <c:axId val="95355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5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473760"/>
        <c:axId val="951444288"/>
      </c:lineChart>
      <c:catAx>
        <c:axId val="95147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444288"/>
        <c:crosses val="autoZero"/>
        <c:auto val="1"/>
        <c:lblAlgn val="ctr"/>
        <c:lblOffset val="100"/>
        <c:noMultiLvlLbl val="0"/>
      </c:catAx>
      <c:valAx>
        <c:axId val="95144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47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452688"/>
        <c:axId val="908606352"/>
      </c:lineChart>
      <c:catAx>
        <c:axId val="91345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606352"/>
        <c:crosses val="autoZero"/>
        <c:auto val="1"/>
        <c:lblAlgn val="ctr"/>
        <c:lblOffset val="100"/>
        <c:noMultiLvlLbl val="0"/>
      </c:catAx>
      <c:valAx>
        <c:axId val="90860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45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819024"/>
        <c:axId val="851387392"/>
      </c:lineChart>
      <c:catAx>
        <c:axId val="850819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387392"/>
        <c:crosses val="autoZero"/>
        <c:auto val="1"/>
        <c:lblAlgn val="ctr"/>
        <c:lblOffset val="100"/>
        <c:noMultiLvlLbl val="0"/>
      </c:catAx>
      <c:valAx>
        <c:axId val="85138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819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977552"/>
        <c:axId val="843981536"/>
      </c:lineChart>
      <c:catAx>
        <c:axId val="84397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981536"/>
        <c:crosses val="autoZero"/>
        <c:auto val="1"/>
        <c:lblAlgn val="ctr"/>
        <c:lblOffset val="100"/>
        <c:noMultiLvlLbl val="0"/>
      </c:catAx>
      <c:valAx>
        <c:axId val="84398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97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992080"/>
        <c:axId val="852220352"/>
      </c:lineChart>
      <c:catAx>
        <c:axId val="85299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220352"/>
        <c:crosses val="autoZero"/>
        <c:auto val="1"/>
        <c:lblAlgn val="ctr"/>
        <c:lblOffset val="100"/>
        <c:noMultiLvlLbl val="0"/>
      </c:catAx>
      <c:valAx>
        <c:axId val="85222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99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717616"/>
        <c:axId val="847734912"/>
      </c:lineChart>
      <c:catAx>
        <c:axId val="84771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734912"/>
        <c:crosses val="autoZero"/>
        <c:auto val="1"/>
        <c:lblAlgn val="ctr"/>
        <c:lblOffset val="100"/>
        <c:noMultiLvlLbl val="0"/>
      </c:catAx>
      <c:valAx>
        <c:axId val="84773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71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12736"/>
        <c:axId val="852003584"/>
      </c:lineChart>
      <c:catAx>
        <c:axId val="85201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003584"/>
        <c:crosses val="autoZero"/>
        <c:auto val="1"/>
        <c:lblAlgn val="ctr"/>
        <c:lblOffset val="100"/>
        <c:noMultiLvlLbl val="0"/>
      </c:catAx>
      <c:valAx>
        <c:axId val="85200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1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5648512"/>
        <c:axId val="844911904"/>
      </c:lineChart>
      <c:catAx>
        <c:axId val="83564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911904"/>
        <c:crosses val="autoZero"/>
        <c:auto val="1"/>
        <c:lblAlgn val="ctr"/>
        <c:lblOffset val="100"/>
        <c:noMultiLvlLbl val="0"/>
      </c:catAx>
      <c:valAx>
        <c:axId val="84491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564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33184"/>
        <c:axId val="851967040"/>
      </c:lineChart>
      <c:catAx>
        <c:axId val="85203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967040"/>
        <c:crosses val="autoZero"/>
        <c:auto val="1"/>
        <c:lblAlgn val="ctr"/>
        <c:lblOffset val="100"/>
        <c:noMultiLvlLbl val="0"/>
      </c:catAx>
      <c:valAx>
        <c:axId val="851967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3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740432"/>
        <c:axId val="851751792"/>
      </c:lineChart>
      <c:catAx>
        <c:axId val="851740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51792"/>
        <c:crosses val="autoZero"/>
        <c:auto val="1"/>
        <c:lblAlgn val="ctr"/>
        <c:lblOffset val="100"/>
        <c:noMultiLvlLbl val="0"/>
      </c:catAx>
      <c:valAx>
        <c:axId val="85175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74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645232"/>
        <c:axId val="853371104"/>
      </c:lineChart>
      <c:catAx>
        <c:axId val="851645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371104"/>
        <c:crosses val="autoZero"/>
        <c:auto val="1"/>
        <c:lblAlgn val="ctr"/>
        <c:lblOffset val="100"/>
        <c:noMultiLvlLbl val="0"/>
      </c:catAx>
      <c:valAx>
        <c:axId val="853371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645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638960"/>
        <c:axId val="854642944"/>
      </c:lineChart>
      <c:catAx>
        <c:axId val="85463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42944"/>
        <c:crosses val="autoZero"/>
        <c:auto val="1"/>
        <c:lblAlgn val="ctr"/>
        <c:lblOffset val="100"/>
        <c:noMultiLvlLbl val="0"/>
      </c:catAx>
      <c:valAx>
        <c:axId val="854642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63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655472"/>
        <c:axId val="854659456"/>
      </c:lineChart>
      <c:catAx>
        <c:axId val="85465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59456"/>
        <c:crosses val="autoZero"/>
        <c:auto val="1"/>
        <c:lblAlgn val="ctr"/>
        <c:lblOffset val="100"/>
        <c:noMultiLvlLbl val="0"/>
      </c:catAx>
      <c:valAx>
        <c:axId val="85465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65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927472"/>
        <c:axId val="854931472"/>
      </c:lineChart>
      <c:catAx>
        <c:axId val="854927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931472"/>
        <c:crosses val="autoZero"/>
        <c:auto val="1"/>
        <c:lblAlgn val="ctr"/>
        <c:lblOffset val="100"/>
        <c:noMultiLvlLbl val="0"/>
      </c:catAx>
      <c:valAx>
        <c:axId val="854931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927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478352"/>
        <c:axId val="836216112"/>
      </c:lineChart>
      <c:catAx>
        <c:axId val="83647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216112"/>
        <c:crosses val="autoZero"/>
        <c:auto val="1"/>
        <c:lblAlgn val="ctr"/>
        <c:lblOffset val="100"/>
        <c:noMultiLvlLbl val="0"/>
      </c:catAx>
      <c:valAx>
        <c:axId val="83621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47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758704"/>
        <c:axId val="847100368"/>
      </c:lineChart>
      <c:catAx>
        <c:axId val="847758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100368"/>
        <c:crosses val="autoZero"/>
        <c:auto val="1"/>
        <c:lblAlgn val="ctr"/>
        <c:lblOffset val="100"/>
        <c:noMultiLvlLbl val="0"/>
      </c:catAx>
      <c:valAx>
        <c:axId val="847100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75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5874016"/>
        <c:axId val="851886368"/>
      </c:lineChart>
      <c:catAx>
        <c:axId val="79587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886368"/>
        <c:crosses val="autoZero"/>
        <c:auto val="1"/>
        <c:lblAlgn val="ctr"/>
        <c:lblOffset val="100"/>
        <c:noMultiLvlLbl val="0"/>
      </c:catAx>
      <c:valAx>
        <c:axId val="85188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587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227968"/>
        <c:axId val="853305728"/>
      </c:lineChart>
      <c:catAx>
        <c:axId val="848227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305728"/>
        <c:crosses val="autoZero"/>
        <c:auto val="1"/>
        <c:lblAlgn val="ctr"/>
        <c:lblOffset val="100"/>
        <c:noMultiLvlLbl val="0"/>
      </c:catAx>
      <c:valAx>
        <c:axId val="85330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227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564176"/>
        <c:axId val="846568112"/>
      </c:lineChart>
      <c:catAx>
        <c:axId val="84656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568112"/>
        <c:crosses val="autoZero"/>
        <c:auto val="1"/>
        <c:lblAlgn val="ctr"/>
        <c:lblOffset val="100"/>
        <c:noMultiLvlLbl val="0"/>
      </c:catAx>
      <c:valAx>
        <c:axId val="846568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56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7033024"/>
        <c:axId val="857036960"/>
      </c:lineChart>
      <c:catAx>
        <c:axId val="85703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036960"/>
        <c:crosses val="autoZero"/>
        <c:auto val="1"/>
        <c:lblAlgn val="ctr"/>
        <c:lblOffset val="100"/>
        <c:noMultiLvlLbl val="0"/>
      </c:catAx>
      <c:valAx>
        <c:axId val="857036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703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423120"/>
        <c:axId val="855769056"/>
      </c:lineChart>
      <c:catAx>
        <c:axId val="85842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769056"/>
        <c:crosses val="autoZero"/>
        <c:auto val="1"/>
        <c:lblAlgn val="ctr"/>
        <c:lblOffset val="100"/>
        <c:noMultiLvlLbl val="0"/>
      </c:catAx>
      <c:valAx>
        <c:axId val="85576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42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424736"/>
        <c:axId val="849462320"/>
      </c:lineChart>
      <c:catAx>
        <c:axId val="849424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9462320"/>
        <c:crosses val="autoZero"/>
        <c:auto val="1"/>
        <c:lblAlgn val="ctr"/>
        <c:lblOffset val="100"/>
        <c:noMultiLvlLbl val="0"/>
      </c:catAx>
      <c:valAx>
        <c:axId val="849462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424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415760"/>
        <c:axId val="857392192"/>
      </c:lineChart>
      <c:catAx>
        <c:axId val="858415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392192"/>
        <c:crosses val="autoZero"/>
        <c:auto val="1"/>
        <c:lblAlgn val="ctr"/>
        <c:lblOffset val="100"/>
        <c:noMultiLvlLbl val="0"/>
      </c:catAx>
      <c:valAx>
        <c:axId val="85739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415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216832"/>
        <c:axId val="835376064"/>
      </c:lineChart>
      <c:catAx>
        <c:axId val="854216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5376064"/>
        <c:crosses val="autoZero"/>
        <c:auto val="1"/>
        <c:lblAlgn val="ctr"/>
        <c:lblOffset val="100"/>
        <c:noMultiLvlLbl val="0"/>
      </c:catAx>
      <c:valAx>
        <c:axId val="835376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21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741888"/>
        <c:axId val="858745808"/>
      </c:lineChart>
      <c:catAx>
        <c:axId val="85874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745808"/>
        <c:crosses val="autoZero"/>
        <c:auto val="1"/>
        <c:lblAlgn val="ctr"/>
        <c:lblOffset val="100"/>
        <c:noMultiLvlLbl val="0"/>
      </c:catAx>
      <c:valAx>
        <c:axId val="85874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74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522576"/>
        <c:axId val="859526576"/>
      </c:lineChart>
      <c:catAx>
        <c:axId val="859522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526576"/>
        <c:crosses val="autoZero"/>
        <c:auto val="1"/>
        <c:lblAlgn val="ctr"/>
        <c:lblOffset val="100"/>
        <c:noMultiLvlLbl val="0"/>
      </c:catAx>
      <c:valAx>
        <c:axId val="85952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522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861744"/>
        <c:axId val="858893472"/>
      </c:lineChart>
      <c:catAx>
        <c:axId val="85286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893472"/>
        <c:crosses val="autoZero"/>
        <c:auto val="1"/>
        <c:lblAlgn val="ctr"/>
        <c:lblOffset val="100"/>
        <c:noMultiLvlLbl val="0"/>
      </c:catAx>
      <c:valAx>
        <c:axId val="85889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86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225264"/>
        <c:axId val="862229264"/>
      </c:lineChart>
      <c:catAx>
        <c:axId val="862225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229264"/>
        <c:crosses val="autoZero"/>
        <c:auto val="1"/>
        <c:lblAlgn val="ctr"/>
        <c:lblOffset val="100"/>
        <c:noMultiLvlLbl val="0"/>
      </c:catAx>
      <c:valAx>
        <c:axId val="862229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22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2265808"/>
        <c:axId val="862269936"/>
      </c:lineChart>
      <c:catAx>
        <c:axId val="862265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269936"/>
        <c:crosses val="autoZero"/>
        <c:auto val="1"/>
        <c:lblAlgn val="ctr"/>
        <c:lblOffset val="100"/>
        <c:noMultiLvlLbl val="0"/>
      </c:catAx>
      <c:valAx>
        <c:axId val="86226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26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814048"/>
        <c:axId val="845434960"/>
      </c:lineChart>
      <c:catAx>
        <c:axId val="785814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434960"/>
        <c:crosses val="autoZero"/>
        <c:auto val="1"/>
        <c:lblAlgn val="ctr"/>
        <c:lblOffset val="100"/>
        <c:noMultiLvlLbl val="0"/>
      </c:catAx>
      <c:valAx>
        <c:axId val="84543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814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320240"/>
        <c:axId val="862324240"/>
      </c:lineChart>
      <c:catAx>
        <c:axId val="86232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324240"/>
        <c:crosses val="autoZero"/>
        <c:auto val="1"/>
        <c:lblAlgn val="ctr"/>
        <c:lblOffset val="100"/>
        <c:noMultiLvlLbl val="0"/>
      </c:catAx>
      <c:valAx>
        <c:axId val="86232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32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1981536"/>
        <c:axId val="859029008"/>
      </c:lineChart>
      <c:catAx>
        <c:axId val="861981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029008"/>
        <c:crosses val="autoZero"/>
        <c:auto val="1"/>
        <c:lblAlgn val="ctr"/>
        <c:lblOffset val="100"/>
        <c:noMultiLvlLbl val="0"/>
      </c:catAx>
      <c:valAx>
        <c:axId val="85902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981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383296"/>
        <c:axId val="859458896"/>
      </c:lineChart>
      <c:catAx>
        <c:axId val="85338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458896"/>
        <c:crosses val="autoZero"/>
        <c:auto val="1"/>
        <c:lblAlgn val="ctr"/>
        <c:lblOffset val="100"/>
        <c:noMultiLvlLbl val="0"/>
      </c:catAx>
      <c:valAx>
        <c:axId val="859458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38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01472"/>
        <c:axId val="861959152"/>
      </c:lineChart>
      <c:catAx>
        <c:axId val="859401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959152"/>
        <c:crosses val="autoZero"/>
        <c:auto val="1"/>
        <c:lblAlgn val="ctr"/>
        <c:lblOffset val="100"/>
        <c:noMultiLvlLbl val="0"/>
      </c:catAx>
      <c:valAx>
        <c:axId val="86195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0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628560"/>
        <c:axId val="862632544"/>
      </c:lineChart>
      <c:catAx>
        <c:axId val="862628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632544"/>
        <c:crosses val="autoZero"/>
        <c:auto val="1"/>
        <c:lblAlgn val="ctr"/>
        <c:lblOffset val="100"/>
        <c:noMultiLvlLbl val="0"/>
      </c:catAx>
      <c:valAx>
        <c:axId val="86263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62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675184"/>
        <c:axId val="862679168"/>
      </c:lineChart>
      <c:catAx>
        <c:axId val="86267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679168"/>
        <c:crosses val="autoZero"/>
        <c:auto val="1"/>
        <c:lblAlgn val="ctr"/>
        <c:lblOffset val="100"/>
        <c:noMultiLvlLbl val="0"/>
      </c:catAx>
      <c:valAx>
        <c:axId val="862679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675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1837728"/>
        <c:axId val="861841728"/>
      </c:lineChart>
      <c:catAx>
        <c:axId val="861837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841728"/>
        <c:crosses val="autoZero"/>
        <c:auto val="1"/>
        <c:lblAlgn val="ctr"/>
        <c:lblOffset val="100"/>
        <c:noMultiLvlLbl val="0"/>
      </c:catAx>
      <c:valAx>
        <c:axId val="861841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837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874288"/>
        <c:axId val="880878288"/>
      </c:lineChart>
      <c:catAx>
        <c:axId val="88087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878288"/>
        <c:crosses val="autoZero"/>
        <c:auto val="1"/>
        <c:lblAlgn val="ctr"/>
        <c:lblOffset val="100"/>
        <c:noMultiLvlLbl val="0"/>
      </c:catAx>
      <c:valAx>
        <c:axId val="88087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87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16928"/>
        <c:axId val="880916160"/>
      </c:lineChart>
      <c:catAx>
        <c:axId val="88091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916160"/>
        <c:crosses val="autoZero"/>
        <c:auto val="1"/>
        <c:lblAlgn val="ctr"/>
        <c:lblOffset val="100"/>
        <c:noMultiLvlLbl val="0"/>
      </c:catAx>
      <c:valAx>
        <c:axId val="88091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1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20688"/>
        <c:axId val="880912176"/>
      </c:lineChart>
      <c:catAx>
        <c:axId val="880920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912176"/>
        <c:crosses val="autoZero"/>
        <c:auto val="1"/>
        <c:lblAlgn val="ctr"/>
        <c:lblOffset val="100"/>
        <c:noMultiLvlLbl val="0"/>
      </c:catAx>
      <c:valAx>
        <c:axId val="88091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2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806464"/>
        <c:axId val="845810464"/>
      </c:lineChart>
      <c:catAx>
        <c:axId val="845806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810464"/>
        <c:crosses val="autoZero"/>
        <c:auto val="1"/>
        <c:lblAlgn val="ctr"/>
        <c:lblOffset val="100"/>
        <c:noMultiLvlLbl val="0"/>
      </c:catAx>
      <c:valAx>
        <c:axId val="84581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80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160336"/>
        <c:axId val="863068528"/>
      </c:lineChart>
      <c:catAx>
        <c:axId val="863160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068528"/>
        <c:crosses val="autoZero"/>
        <c:auto val="1"/>
        <c:lblAlgn val="ctr"/>
        <c:lblOffset val="100"/>
        <c:noMultiLvlLbl val="0"/>
      </c:catAx>
      <c:valAx>
        <c:axId val="86306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16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037936"/>
        <c:axId val="595518528"/>
      </c:lineChart>
      <c:catAx>
        <c:axId val="610037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518528"/>
        <c:crosses val="autoZero"/>
        <c:auto val="1"/>
        <c:lblAlgn val="ctr"/>
        <c:lblOffset val="100"/>
        <c:noMultiLvlLbl val="0"/>
      </c:catAx>
      <c:valAx>
        <c:axId val="59551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03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1224192"/>
        <c:axId val="861878848"/>
      </c:lineChart>
      <c:catAx>
        <c:axId val="861224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878848"/>
        <c:crosses val="autoZero"/>
        <c:auto val="1"/>
        <c:lblAlgn val="ctr"/>
        <c:lblOffset val="100"/>
        <c:noMultiLvlLbl val="0"/>
      </c:catAx>
      <c:valAx>
        <c:axId val="86187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224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570896"/>
        <c:axId val="863574896"/>
      </c:lineChart>
      <c:catAx>
        <c:axId val="86357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574896"/>
        <c:crosses val="autoZero"/>
        <c:auto val="1"/>
        <c:lblAlgn val="ctr"/>
        <c:lblOffset val="100"/>
        <c:noMultiLvlLbl val="0"/>
      </c:catAx>
      <c:valAx>
        <c:axId val="863574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57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985312"/>
        <c:axId val="881989312"/>
      </c:lineChart>
      <c:catAx>
        <c:axId val="881985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989312"/>
        <c:crosses val="autoZero"/>
        <c:auto val="1"/>
        <c:lblAlgn val="ctr"/>
        <c:lblOffset val="100"/>
        <c:noMultiLvlLbl val="0"/>
      </c:catAx>
      <c:valAx>
        <c:axId val="881989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985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068528"/>
        <c:axId val="882072528"/>
      </c:lineChart>
      <c:catAx>
        <c:axId val="882068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072528"/>
        <c:crosses val="autoZero"/>
        <c:auto val="1"/>
        <c:lblAlgn val="ctr"/>
        <c:lblOffset val="100"/>
        <c:noMultiLvlLbl val="0"/>
      </c:catAx>
      <c:valAx>
        <c:axId val="88207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068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258976"/>
        <c:axId val="856262976"/>
      </c:lineChart>
      <c:catAx>
        <c:axId val="8562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262976"/>
        <c:crosses val="autoZero"/>
        <c:auto val="1"/>
        <c:lblAlgn val="ctr"/>
        <c:lblOffset val="100"/>
        <c:noMultiLvlLbl val="0"/>
      </c:catAx>
      <c:valAx>
        <c:axId val="85626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25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877680"/>
        <c:axId val="863194848"/>
      </c:lineChart>
      <c:catAx>
        <c:axId val="863877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194848"/>
        <c:crosses val="autoZero"/>
        <c:auto val="1"/>
        <c:lblAlgn val="ctr"/>
        <c:lblOffset val="100"/>
        <c:noMultiLvlLbl val="0"/>
      </c:catAx>
      <c:valAx>
        <c:axId val="863194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87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325344"/>
        <c:axId val="863261168"/>
      </c:lineChart>
      <c:catAx>
        <c:axId val="86332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261168"/>
        <c:crosses val="autoZero"/>
        <c:auto val="1"/>
        <c:lblAlgn val="ctr"/>
        <c:lblOffset val="100"/>
        <c:noMultiLvlLbl val="0"/>
      </c:catAx>
      <c:valAx>
        <c:axId val="863261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32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090416"/>
        <c:axId val="883094416"/>
      </c:lineChart>
      <c:catAx>
        <c:axId val="883090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094416"/>
        <c:crosses val="autoZero"/>
        <c:auto val="1"/>
        <c:lblAlgn val="ctr"/>
        <c:lblOffset val="100"/>
        <c:noMultiLvlLbl val="0"/>
      </c:catAx>
      <c:valAx>
        <c:axId val="883094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09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842848"/>
        <c:axId val="845846832"/>
      </c:lineChart>
      <c:catAx>
        <c:axId val="845842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846832"/>
        <c:crosses val="autoZero"/>
        <c:auto val="1"/>
        <c:lblAlgn val="ctr"/>
        <c:lblOffset val="100"/>
        <c:noMultiLvlLbl val="0"/>
      </c:catAx>
      <c:valAx>
        <c:axId val="84584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842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889888"/>
        <c:axId val="855740640"/>
      </c:lineChart>
      <c:catAx>
        <c:axId val="85588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740640"/>
        <c:crosses val="autoZero"/>
        <c:auto val="1"/>
        <c:lblAlgn val="ctr"/>
        <c:lblOffset val="100"/>
        <c:noMultiLvlLbl val="0"/>
      </c:catAx>
      <c:valAx>
        <c:axId val="85574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88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281712"/>
        <c:axId val="856285712"/>
      </c:lineChart>
      <c:catAx>
        <c:axId val="85628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285712"/>
        <c:crosses val="autoZero"/>
        <c:auto val="1"/>
        <c:lblAlgn val="ctr"/>
        <c:lblOffset val="100"/>
        <c:noMultiLvlLbl val="0"/>
      </c:catAx>
      <c:valAx>
        <c:axId val="85628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28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817136"/>
        <c:axId val="883821136"/>
      </c:lineChart>
      <c:catAx>
        <c:axId val="88381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821136"/>
        <c:crosses val="autoZero"/>
        <c:auto val="1"/>
        <c:lblAlgn val="ctr"/>
        <c:lblOffset val="100"/>
        <c:noMultiLvlLbl val="0"/>
      </c:catAx>
      <c:valAx>
        <c:axId val="883821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81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662400"/>
        <c:axId val="882666400"/>
      </c:lineChart>
      <c:catAx>
        <c:axId val="88266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666400"/>
        <c:crosses val="autoZero"/>
        <c:auto val="1"/>
        <c:lblAlgn val="ctr"/>
        <c:lblOffset val="100"/>
        <c:noMultiLvlLbl val="0"/>
      </c:catAx>
      <c:valAx>
        <c:axId val="882666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66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260576"/>
        <c:axId val="882942992"/>
      </c:lineChart>
      <c:catAx>
        <c:axId val="88126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942992"/>
        <c:crosses val="autoZero"/>
        <c:auto val="1"/>
        <c:lblAlgn val="ctr"/>
        <c:lblOffset val="100"/>
        <c:noMultiLvlLbl val="0"/>
      </c:catAx>
      <c:valAx>
        <c:axId val="882942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26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181248"/>
        <c:axId val="856185248"/>
      </c:lineChart>
      <c:catAx>
        <c:axId val="85618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185248"/>
        <c:crosses val="autoZero"/>
        <c:auto val="1"/>
        <c:lblAlgn val="ctr"/>
        <c:lblOffset val="100"/>
        <c:noMultiLvlLbl val="0"/>
      </c:catAx>
      <c:valAx>
        <c:axId val="85618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18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739248"/>
        <c:axId val="883723824"/>
      </c:lineChart>
      <c:catAx>
        <c:axId val="883739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723824"/>
        <c:crosses val="autoZero"/>
        <c:auto val="1"/>
        <c:lblAlgn val="ctr"/>
        <c:lblOffset val="100"/>
        <c:noMultiLvlLbl val="0"/>
      </c:catAx>
      <c:valAx>
        <c:axId val="88372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739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004224"/>
        <c:axId val="885008224"/>
      </c:lineChart>
      <c:catAx>
        <c:axId val="88500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008224"/>
        <c:crosses val="autoZero"/>
        <c:auto val="1"/>
        <c:lblAlgn val="ctr"/>
        <c:lblOffset val="100"/>
        <c:noMultiLvlLbl val="0"/>
      </c:catAx>
      <c:valAx>
        <c:axId val="885008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00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224016"/>
        <c:axId val="884228016"/>
      </c:lineChart>
      <c:catAx>
        <c:axId val="88422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228016"/>
        <c:crosses val="autoZero"/>
        <c:auto val="1"/>
        <c:lblAlgn val="ctr"/>
        <c:lblOffset val="100"/>
        <c:noMultiLvlLbl val="0"/>
      </c:catAx>
      <c:valAx>
        <c:axId val="884228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22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682624"/>
        <c:axId val="884686624"/>
      </c:lineChart>
      <c:catAx>
        <c:axId val="88468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686624"/>
        <c:crosses val="autoZero"/>
        <c:auto val="1"/>
        <c:lblAlgn val="ctr"/>
        <c:lblOffset val="100"/>
        <c:noMultiLvlLbl val="0"/>
      </c:catAx>
      <c:valAx>
        <c:axId val="88468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68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403984"/>
        <c:axId val="786822208"/>
      </c:lineChart>
      <c:catAx>
        <c:axId val="793403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6822208"/>
        <c:crosses val="autoZero"/>
        <c:auto val="1"/>
        <c:lblAlgn val="ctr"/>
        <c:lblOffset val="100"/>
        <c:noMultiLvlLbl val="0"/>
      </c:catAx>
      <c:valAx>
        <c:axId val="786822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403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500816"/>
        <c:axId val="882261984"/>
      </c:lineChart>
      <c:catAx>
        <c:axId val="88250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261984"/>
        <c:crosses val="autoZero"/>
        <c:auto val="1"/>
        <c:lblAlgn val="ctr"/>
        <c:lblOffset val="100"/>
        <c:noMultiLvlLbl val="0"/>
      </c:catAx>
      <c:valAx>
        <c:axId val="88226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50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864352"/>
        <c:axId val="852282896"/>
      </c:lineChart>
      <c:catAx>
        <c:axId val="851864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282896"/>
        <c:crosses val="autoZero"/>
        <c:auto val="1"/>
        <c:lblAlgn val="ctr"/>
        <c:lblOffset val="100"/>
        <c:noMultiLvlLbl val="0"/>
      </c:catAx>
      <c:valAx>
        <c:axId val="85228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86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49408"/>
        <c:axId val="885771744"/>
      </c:lineChart>
      <c:catAx>
        <c:axId val="85204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71744"/>
        <c:crosses val="autoZero"/>
        <c:auto val="1"/>
        <c:lblAlgn val="ctr"/>
        <c:lblOffset val="100"/>
        <c:noMultiLvlLbl val="0"/>
      </c:catAx>
      <c:valAx>
        <c:axId val="885771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4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771344"/>
        <c:axId val="886775344"/>
      </c:lineChart>
      <c:catAx>
        <c:axId val="88677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6775344"/>
        <c:crosses val="autoZero"/>
        <c:auto val="1"/>
        <c:lblAlgn val="ctr"/>
        <c:lblOffset val="100"/>
        <c:noMultiLvlLbl val="0"/>
      </c:catAx>
      <c:valAx>
        <c:axId val="886775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77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953216"/>
        <c:axId val="885957200"/>
      </c:lineChart>
      <c:catAx>
        <c:axId val="88595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957200"/>
        <c:crosses val="autoZero"/>
        <c:auto val="1"/>
        <c:lblAlgn val="ctr"/>
        <c:lblOffset val="100"/>
        <c:noMultiLvlLbl val="0"/>
      </c:catAx>
      <c:valAx>
        <c:axId val="885957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95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027248"/>
        <c:axId val="885978848"/>
      </c:lineChart>
      <c:catAx>
        <c:axId val="886027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978848"/>
        <c:crosses val="autoZero"/>
        <c:auto val="1"/>
        <c:lblAlgn val="ctr"/>
        <c:lblOffset val="100"/>
        <c:noMultiLvlLbl val="0"/>
      </c:catAx>
      <c:valAx>
        <c:axId val="88597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027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935872"/>
        <c:axId val="885897680"/>
      </c:lineChart>
      <c:catAx>
        <c:axId val="885935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897680"/>
        <c:crosses val="autoZero"/>
        <c:auto val="1"/>
        <c:lblAlgn val="ctr"/>
        <c:lblOffset val="100"/>
        <c:noMultiLvlLbl val="0"/>
      </c:catAx>
      <c:valAx>
        <c:axId val="885897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935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584848"/>
        <c:axId val="890588848"/>
      </c:lineChart>
      <c:catAx>
        <c:axId val="89058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588848"/>
        <c:crosses val="autoZero"/>
        <c:auto val="1"/>
        <c:lblAlgn val="ctr"/>
        <c:lblOffset val="100"/>
        <c:noMultiLvlLbl val="0"/>
      </c:catAx>
      <c:valAx>
        <c:axId val="89058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58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322976"/>
        <c:axId val="888324080"/>
      </c:lineChart>
      <c:catAx>
        <c:axId val="88832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24080"/>
        <c:crosses val="autoZero"/>
        <c:auto val="1"/>
        <c:lblAlgn val="ctr"/>
        <c:lblOffset val="100"/>
        <c:noMultiLvlLbl val="0"/>
      </c:catAx>
      <c:valAx>
        <c:axId val="88832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32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346640"/>
        <c:axId val="888357536"/>
      </c:lineChart>
      <c:catAx>
        <c:axId val="88534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57536"/>
        <c:crosses val="autoZero"/>
        <c:auto val="1"/>
        <c:lblAlgn val="ctr"/>
        <c:lblOffset val="100"/>
        <c:noMultiLvlLbl val="0"/>
      </c:catAx>
      <c:valAx>
        <c:axId val="88835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34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017568"/>
        <c:axId val="849021568"/>
      </c:lineChart>
      <c:catAx>
        <c:axId val="84901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9021568"/>
        <c:crosses val="autoZero"/>
        <c:auto val="1"/>
        <c:lblAlgn val="ctr"/>
        <c:lblOffset val="100"/>
        <c:noMultiLvlLbl val="0"/>
      </c:catAx>
      <c:valAx>
        <c:axId val="84902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01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603696"/>
        <c:axId val="888607168"/>
      </c:lineChart>
      <c:catAx>
        <c:axId val="88860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607168"/>
        <c:crosses val="autoZero"/>
        <c:auto val="1"/>
        <c:lblAlgn val="ctr"/>
        <c:lblOffset val="100"/>
        <c:noMultiLvlLbl val="0"/>
      </c:catAx>
      <c:valAx>
        <c:axId val="88860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60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808848"/>
        <c:axId val="890812848"/>
      </c:lineChart>
      <c:catAx>
        <c:axId val="89080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812848"/>
        <c:crosses val="autoZero"/>
        <c:auto val="1"/>
        <c:lblAlgn val="ctr"/>
        <c:lblOffset val="100"/>
        <c:noMultiLvlLbl val="0"/>
      </c:catAx>
      <c:valAx>
        <c:axId val="890812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80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0863648"/>
        <c:axId val="890867776"/>
      </c:lineChart>
      <c:catAx>
        <c:axId val="890863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867776"/>
        <c:crosses val="autoZero"/>
        <c:auto val="1"/>
        <c:lblAlgn val="ctr"/>
        <c:lblOffset val="100"/>
        <c:noMultiLvlLbl val="0"/>
      </c:catAx>
      <c:valAx>
        <c:axId val="89086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86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995728"/>
        <c:axId val="881145392"/>
      </c:lineChart>
      <c:catAx>
        <c:axId val="88299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145392"/>
        <c:crosses val="autoZero"/>
        <c:auto val="1"/>
        <c:lblAlgn val="ctr"/>
        <c:lblOffset val="100"/>
        <c:noMultiLvlLbl val="0"/>
      </c:catAx>
      <c:valAx>
        <c:axId val="88114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99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43968"/>
        <c:axId val="888447968"/>
      </c:lineChart>
      <c:catAx>
        <c:axId val="88844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447968"/>
        <c:crosses val="autoZero"/>
        <c:auto val="1"/>
        <c:lblAlgn val="ctr"/>
        <c:lblOffset val="100"/>
        <c:noMultiLvlLbl val="0"/>
      </c:catAx>
      <c:valAx>
        <c:axId val="888447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4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152416"/>
        <c:axId val="890176736"/>
      </c:lineChart>
      <c:catAx>
        <c:axId val="881152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176736"/>
        <c:crosses val="autoZero"/>
        <c:auto val="1"/>
        <c:lblAlgn val="ctr"/>
        <c:lblOffset val="100"/>
        <c:noMultiLvlLbl val="0"/>
      </c:catAx>
      <c:valAx>
        <c:axId val="89017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15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180592"/>
        <c:axId val="890301888"/>
      </c:lineChart>
      <c:catAx>
        <c:axId val="890180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301888"/>
        <c:crosses val="autoZero"/>
        <c:auto val="1"/>
        <c:lblAlgn val="ctr"/>
        <c:lblOffset val="100"/>
        <c:noMultiLvlLbl val="0"/>
      </c:catAx>
      <c:valAx>
        <c:axId val="890301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180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411616"/>
        <c:axId val="884407776"/>
      </c:lineChart>
      <c:catAx>
        <c:axId val="884411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407776"/>
        <c:crosses val="autoZero"/>
        <c:auto val="1"/>
        <c:lblAlgn val="ctr"/>
        <c:lblOffset val="100"/>
        <c:noMultiLvlLbl val="0"/>
      </c:catAx>
      <c:valAx>
        <c:axId val="88440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41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88818672"/>
        <c:axId val="888822768"/>
      </c:lineChart>
      <c:catAx>
        <c:axId val="88881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822768"/>
        <c:crosses val="autoZero"/>
        <c:auto val="1"/>
        <c:lblAlgn val="ctr"/>
        <c:lblOffset val="100"/>
        <c:noMultiLvlLbl val="0"/>
      </c:catAx>
      <c:valAx>
        <c:axId val="88882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81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092032"/>
        <c:axId val="836092496"/>
      </c:lineChart>
      <c:catAx>
        <c:axId val="86009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092496"/>
        <c:crosses val="autoZero"/>
        <c:auto val="1"/>
        <c:lblAlgn val="ctr"/>
        <c:lblOffset val="100"/>
        <c:noMultiLvlLbl val="0"/>
      </c:catAx>
      <c:valAx>
        <c:axId val="83609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092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6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Relationship Id="rId3" Type="http://schemas.openxmlformats.org/officeDocument/2006/relationships/chart" Target="../charts/chart2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4" Type="http://schemas.openxmlformats.org/officeDocument/2006/relationships/chart" Target="../charts/chart4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8.xml"/><Relationship Id="rId3" Type="http://schemas.openxmlformats.org/officeDocument/2006/relationships/chart" Target="../charts/chart49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Relationship Id="rId3" Type="http://schemas.openxmlformats.org/officeDocument/2006/relationships/chart" Target="../charts/chart51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4" Type="http://schemas.openxmlformats.org/officeDocument/2006/relationships/chart" Target="../charts/chart5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4" Type="http://schemas.openxmlformats.org/officeDocument/2006/relationships/chart" Target="../charts/chart5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56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4" Type="http://schemas.openxmlformats.org/officeDocument/2006/relationships/chart" Target="../charts/chart5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chart" Target="../charts/chart60.xml"/><Relationship Id="rId5" Type="http://schemas.openxmlformats.org/officeDocument/2006/relationships/chart" Target="../charts/chart6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4" Type="http://schemas.openxmlformats.org/officeDocument/2006/relationships/chart" Target="../charts/chart6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4" Type="http://schemas.openxmlformats.org/officeDocument/2006/relationships/chart" Target="../charts/chart6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5" Type="http://schemas.openxmlformats.org/officeDocument/2006/relationships/chart" Target="../charts/chart6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9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Relationship Id="rId3" Type="http://schemas.openxmlformats.org/officeDocument/2006/relationships/image" Target="../media/image11.jpe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1.xml"/><Relationship Id="rId5" Type="http://schemas.openxmlformats.org/officeDocument/2006/relationships/chart" Target="../charts/chart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4.xml"/><Relationship Id="rId5" Type="http://schemas.openxmlformats.org/officeDocument/2006/relationships/chart" Target="../charts/chart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3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7.xml"/><Relationship Id="rId5" Type="http://schemas.openxmlformats.org/officeDocument/2006/relationships/chart" Target="../charts/chart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9.xml"/><Relationship Id="rId3" Type="http://schemas.openxmlformats.org/officeDocument/2006/relationships/chart" Target="../charts/chart100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1.xml"/><Relationship Id="rId3" Type="http://schemas.openxmlformats.org/officeDocument/2006/relationships/chart" Target="../charts/chart10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Relationship Id="rId3" Type="http://schemas.openxmlformats.org/officeDocument/2006/relationships/chart" Target="../charts/chart10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Relationship Id="rId3" Type="http://schemas.openxmlformats.org/officeDocument/2006/relationships/chart" Target="../charts/char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Relationship Id="rId3" Type="http://schemas.openxmlformats.org/officeDocument/2006/relationships/chart" Target="../charts/chart108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Relationship Id="rId3" Type="http://schemas.openxmlformats.org/officeDocument/2006/relationships/chart" Target="../charts/chart110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1.xml"/><Relationship Id="rId4" Type="http://schemas.openxmlformats.org/officeDocument/2006/relationships/chart" Target="../charts/chart11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3.xml"/><Relationship Id="rId4" Type="http://schemas.openxmlformats.org/officeDocument/2006/relationships/chart" Target="../charts/chart114.xml"/><Relationship Id="rId5" Type="http://schemas.openxmlformats.org/officeDocument/2006/relationships/chart" Target="../charts/chart11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6.xml"/><Relationship Id="rId4" Type="http://schemas.openxmlformats.org/officeDocument/2006/relationships/chart" Target="../charts/chart117.xml"/><Relationship Id="rId5" Type="http://schemas.openxmlformats.org/officeDocument/2006/relationships/chart" Target="../charts/chart118.xml"/><Relationship Id="rId6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4" Type="http://schemas.openxmlformats.org/officeDocument/2006/relationships/chart" Target="../charts/chart121.xml"/><Relationship Id="rId5" Type="http://schemas.openxmlformats.org/officeDocument/2006/relationships/chart" Target="../charts/chart12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3.xml"/><Relationship Id="rId4" Type="http://schemas.openxmlformats.org/officeDocument/2006/relationships/chart" Target="../charts/chart124.xml"/><Relationship Id="rId5" Type="http://schemas.openxmlformats.org/officeDocument/2006/relationships/chart" Target="../charts/chart12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0.xml"/><Relationship Id="rId4" Type="http://schemas.openxmlformats.org/officeDocument/2006/relationships/chart" Target="../charts/chart1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9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3.xml"/><Relationship Id="rId4" Type="http://schemas.openxmlformats.org/officeDocument/2006/relationships/chart" Target="../charts/chart1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2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6.xml"/><Relationship Id="rId4" Type="http://schemas.openxmlformats.org/officeDocument/2006/relationships/chart" Target="../charts/chart1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5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9.xml"/><Relationship Id="rId4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8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1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5.xml"/><Relationship Id="rId4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4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7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0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3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7.xml"/><Relationship Id="rId4" Type="http://schemas.openxmlformats.org/officeDocument/2006/relationships/chart" Target="../charts/chart1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0.xml"/><Relationship Id="rId4" Type="http://schemas.openxmlformats.org/officeDocument/2006/relationships/chart" Target="../charts/chart1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9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3.xml"/><Relationship Id="rId4" Type="http://schemas.openxmlformats.org/officeDocument/2006/relationships/chart" Target="../charts/chart1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2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6.xml"/><Relationship Id="rId4" Type="http://schemas.openxmlformats.org/officeDocument/2006/relationships/chart" Target="../charts/chart16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5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9.xml"/><Relationship Id="rId4" Type="http://schemas.openxmlformats.org/officeDocument/2006/relationships/chart" Target="../charts/chart17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8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2.xml"/><Relationship Id="rId4" Type="http://schemas.openxmlformats.org/officeDocument/2006/relationships/chart" Target="../charts/chart17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1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5.xml"/><Relationship Id="rId4" Type="http://schemas.openxmlformats.org/officeDocument/2006/relationships/chart" Target="../charts/chart17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4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8.xml"/><Relationship Id="rId4" Type="http://schemas.openxmlformats.org/officeDocument/2006/relationships/chart" Target="../charts/chart1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7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1.xml"/><Relationship Id="rId4" Type="http://schemas.openxmlformats.org/officeDocument/2006/relationships/chart" Target="../charts/chart18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0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4.xml"/><Relationship Id="rId4" Type="http://schemas.openxmlformats.org/officeDocument/2006/relationships/chart" Target="../charts/chart18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3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7.xml"/><Relationship Id="rId4" Type="http://schemas.openxmlformats.org/officeDocument/2006/relationships/chart" Target="../charts/chart18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0.xml"/><Relationship Id="rId4" Type="http://schemas.openxmlformats.org/officeDocument/2006/relationships/chart" Target="../charts/chart1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9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3.xml"/><Relationship Id="rId4" Type="http://schemas.openxmlformats.org/officeDocument/2006/relationships/chart" Target="../charts/chart19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2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6.xml"/><Relationship Id="rId4" Type="http://schemas.openxmlformats.org/officeDocument/2006/relationships/chart" Target="../charts/chart19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5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9.xml"/><Relationship Id="rId4" Type="http://schemas.openxmlformats.org/officeDocument/2006/relationships/chart" Target="../charts/chart20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8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2.xml"/><Relationship Id="rId4" Type="http://schemas.openxmlformats.org/officeDocument/2006/relationships/chart" Target="../charts/chart20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1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5.xml"/><Relationship Id="rId4" Type="http://schemas.openxmlformats.org/officeDocument/2006/relationships/chart" Target="../charts/chart20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4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8.xml"/><Relationship Id="rId4" Type="http://schemas.openxmlformats.org/officeDocument/2006/relationships/chart" Target="../charts/chart20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7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1.xml"/><Relationship Id="rId4" Type="http://schemas.openxmlformats.org/officeDocument/2006/relationships/chart" Target="../charts/chart2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0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4.xml"/><Relationship Id="rId4" Type="http://schemas.openxmlformats.org/officeDocument/2006/relationships/chart" Target="../charts/chart2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3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7.xml"/><Relationship Id="rId4" Type="http://schemas.openxmlformats.org/officeDocument/2006/relationships/chart" Target="../charts/chart2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0.xml"/><Relationship Id="rId4" Type="http://schemas.openxmlformats.org/officeDocument/2006/relationships/chart" Target="../charts/chart2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9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3.xml"/><Relationship Id="rId4" Type="http://schemas.openxmlformats.org/officeDocument/2006/relationships/chart" Target="../charts/chart2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2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6.xml"/><Relationship Id="rId4" Type="http://schemas.openxmlformats.org/officeDocument/2006/relationships/chart" Target="../charts/chart2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5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9.xml"/><Relationship Id="rId4" Type="http://schemas.openxmlformats.org/officeDocument/2006/relationships/chart" Target="../charts/chart23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8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Relationship Id="rId3" Type="http://schemas.openxmlformats.org/officeDocument/2006/relationships/chart" Target="../charts/chart233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4.xml"/><Relationship Id="rId3" Type="http://schemas.openxmlformats.org/officeDocument/2006/relationships/chart" Target="../charts/chart235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6.xml"/><Relationship Id="rId3" Type="http://schemas.openxmlformats.org/officeDocument/2006/relationships/chart" Target="../charts/chart237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8.xml"/><Relationship Id="rId3" Type="http://schemas.openxmlformats.org/officeDocument/2006/relationships/chart" Target="../charts/chart239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0.xml"/><Relationship Id="rId3" Type="http://schemas.openxmlformats.org/officeDocument/2006/relationships/chart" Target="../charts/chart24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3.xml"/><Relationship Id="rId4" Type="http://schemas.openxmlformats.org/officeDocument/2006/relationships/chart" Target="../charts/chart2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4095843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409584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06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4095843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33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369579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35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4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6"/>
          </p:cNvCxnSpPr>
          <p:nvPr/>
        </p:nvCxnSpPr>
        <p:spPr>
          <a:xfrm>
            <a:off x="793240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16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4"/>
          </p:cNvCxnSpPr>
          <p:nvPr/>
        </p:nvCxnSpPr>
        <p:spPr>
          <a:xfrm>
            <a:off x="7932405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63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2"/>
          </p:cNvCxnSpPr>
          <p:nvPr/>
        </p:nvCxnSpPr>
        <p:spPr>
          <a:xfrm flipH="1">
            <a:off x="753235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811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34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/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948473" y="1358462"/>
            <a:ext cx="7694003" cy="444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chances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morte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inteiras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Redução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tamanhos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Efeito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simultâneo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02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9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4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51689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5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24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2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39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V="1">
            <a:off x="7113722" y="0"/>
            <a:ext cx="5078278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dirty="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4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7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33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57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Text Placeholder 23"/>
          <p:cNvSpPr txBox="1">
            <a:spLocks/>
          </p:cNvSpPr>
          <p:nvPr/>
        </p:nvSpPr>
        <p:spPr>
          <a:xfrm>
            <a:off x="1343881" y="1023230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axa de colonização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Up Arrow 60"/>
          <p:cNvSpPr/>
          <p:nvPr/>
        </p:nvSpPr>
        <p:spPr>
          <a:xfrm rot="10800000">
            <a:off x="4605686" y="754657"/>
            <a:ext cx="391861" cy="387457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23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1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7" name="Title 1"/>
          <p:cNvSpPr txBox="1">
            <a:spLocks/>
          </p:cNvSpPr>
          <p:nvPr/>
        </p:nvSpPr>
        <p:spPr>
          <a:xfrm>
            <a:off x="1069145" y="396488"/>
            <a:ext cx="7694003" cy="6004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aumento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ainda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possa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prejudicar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competidor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anterior,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cria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uma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nova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condição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outra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passa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ser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Quanto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0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000530" y="3525007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386357" y="300537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23898" y="4680365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2644347" y="1257529"/>
            <a:ext cx="7219500" cy="4151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sujeitas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70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465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50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032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268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81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3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3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943" y="2948803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r>
              <a:rPr lang="en-US" sz="3200" b="1" dirty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1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943" y="2948803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r>
              <a:rPr lang="en-US" sz="3200" b="1" dirty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7363049" y="2948803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8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4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22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33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9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58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7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733890" y="3064643"/>
            <a:ext cx="10695481" cy="3357797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06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69755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0103" y="4534077"/>
            <a:ext cx="2339808" cy="997293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25094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3294</TotalTime>
  <Words>5228</Words>
  <Application>Microsoft Macintosh PowerPoint</Application>
  <PresentationFormat>Widescreen</PresentationFormat>
  <Paragraphs>2516</Paragraphs>
  <Slides>330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330</vt:i4>
      </vt:variant>
    </vt:vector>
  </HeadingPairs>
  <TitlesOfParts>
    <vt:vector size="338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654</cp:revision>
  <cp:lastPrinted>2017-08-14T23:26:54Z</cp:lastPrinted>
  <dcterms:created xsi:type="dcterms:W3CDTF">2017-08-06T14:56:34Z</dcterms:created>
  <dcterms:modified xsi:type="dcterms:W3CDTF">2017-08-16T20:11:48Z</dcterms:modified>
</cp:coreProperties>
</file>

<file path=docProps/thumbnail.jpeg>
</file>